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311" r:id="rId15"/>
    <p:sldId id="270" r:id="rId16"/>
    <p:sldId id="271" r:id="rId17"/>
    <p:sldId id="272" r:id="rId18"/>
    <p:sldId id="273" r:id="rId19"/>
    <p:sldId id="274" r:id="rId20"/>
    <p:sldId id="275" r:id="rId21"/>
    <p:sldId id="276" r:id="rId22"/>
    <p:sldId id="277" r:id="rId23"/>
    <p:sldId id="312"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Lst>
  <p:sldSz cx="9144000" cy="6858000" type="screen4x3"/>
  <p:notesSz cx="7053263" cy="9309100"/>
  <p:embeddedFontLst>
    <p:embeddedFont>
      <p:font typeface="Calibri" panose="020F0502020204030204" pitchFamily="34" charset="0"/>
      <p:regular r:id="rId59"/>
      <p:bold r:id="rId60"/>
      <p:italic r:id="rId61"/>
      <p:boldItalic r:id="rId62"/>
    </p:embeddedFont>
    <p:embeddedFont>
      <p:font typeface="Merriweather Sans" pitchFamily="2" charset="0"/>
      <p:regular r:id="rId63"/>
      <p:bold r:id="rId64"/>
      <p:italic r:id="rId65"/>
      <p:boldItalic r:id="rId66"/>
    </p:embeddedFont>
    <p:embeddedFont>
      <p:font typeface="Open Sans" panose="020B0606030504020204" pitchFamily="34" charset="0"/>
      <p:regular r:id="rId67"/>
      <p:bold r:id="rId68"/>
      <p:italic r:id="rId69"/>
      <p:boldItalic r:id="rId70"/>
    </p:embeddedFont>
    <p:embeddedFont>
      <p:font typeface="PT Sans" panose="020B0503020203020204" pitchFamily="34" charset="0"/>
      <p:regular r:id="rId71"/>
      <p:bold r:id="rId72"/>
      <p:italic r:id="rId73"/>
      <p:boldItalic r:id="rId74"/>
    </p:embeddedFont>
    <p:embeddedFont>
      <p:font typeface="Times" panose="02020603050405020304" pitchFamily="18"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72">
          <p15:clr>
            <a:srgbClr val="A4A3A4"/>
          </p15:clr>
        </p15:guide>
        <p15:guide id="2" pos="288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9" roundtripDataSignature="AMtx7miBUyuDQhwq+uFid+W0riGz1dhH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6373F7-D481-4A79-B8B7-43BF6EB95952}">
  <a:tblStyle styleId="{B06373F7-D481-4A79-B8B7-43BF6EB95952}"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AECF4"/>
          </a:solidFill>
        </a:fill>
      </a:tcStyle>
    </a:wholeTbl>
    <a:band1H>
      <a:tcTxStyle/>
      <a:tcStyle>
        <a:tcBdr/>
        <a:fill>
          <a:solidFill>
            <a:srgbClr val="D2D8E9"/>
          </a:solidFill>
        </a:fill>
      </a:tcStyle>
    </a:band1H>
    <a:band2H>
      <a:tcTxStyle/>
      <a:tcStyle>
        <a:tcBdr/>
      </a:tcStyle>
    </a:band2H>
    <a:band1V>
      <a:tcTxStyle/>
      <a:tcStyle>
        <a:tcBdr/>
        <a:fill>
          <a:solidFill>
            <a:srgbClr val="D2D8E9"/>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62"/>
      </p:cViewPr>
      <p:guideLst>
        <p:guide orient="horz" pos="2172"/>
        <p:guide pos="28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3.fntdata"/><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56414" cy="465455"/>
          </a:xfrm>
          <a:prstGeom prst="rect">
            <a:avLst/>
          </a:prstGeom>
          <a:noFill/>
          <a:ln>
            <a:noFill/>
          </a:ln>
        </p:spPr>
        <p:txBody>
          <a:bodyPr spcFirstLastPara="1" wrap="square" lIns="93475" tIns="46725" rIns="93475" bIns="4672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95217" y="0"/>
            <a:ext cx="3056414" cy="465455"/>
          </a:xfrm>
          <a:prstGeom prst="rect">
            <a:avLst/>
          </a:prstGeom>
          <a:noFill/>
          <a:ln>
            <a:noFill/>
          </a:ln>
        </p:spPr>
        <p:txBody>
          <a:bodyPr spcFirstLastPara="1" wrap="square" lIns="93475" tIns="46725" rIns="93475" bIns="4672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29"/>
            <a:ext cx="3056414" cy="465455"/>
          </a:xfrm>
          <a:prstGeom prst="rect">
            <a:avLst/>
          </a:prstGeom>
          <a:noFill/>
          <a:ln>
            <a:noFill/>
          </a:ln>
        </p:spPr>
        <p:txBody>
          <a:bodyPr spcFirstLastPara="1" wrap="square" lIns="93475" tIns="46725" rIns="93475" bIns="4672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 name="Google Shape;57;p1: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900"/>
              <a:t>Audio Overview</a:t>
            </a:r>
            <a:endParaRPr/>
          </a:p>
          <a:p>
            <a:pPr marL="169557" lvl="0" indent="-169557" algn="l" rtl="0">
              <a:spcBef>
                <a:spcPts val="0"/>
              </a:spcBef>
              <a:spcAft>
                <a:spcPts val="0"/>
              </a:spcAft>
              <a:buClr>
                <a:schemeClr val="dk1"/>
              </a:buClr>
              <a:buSzPts val="1400"/>
              <a:buFont typeface="Arial"/>
              <a:buChar char="•"/>
            </a:pPr>
            <a:r>
              <a:rPr lang="en-US" sz="1400"/>
              <a:t>Introduce yourself</a:t>
            </a:r>
            <a:endParaRPr/>
          </a:p>
          <a:p>
            <a:pPr marL="169557" lvl="0" indent="-169557" algn="l" rtl="0">
              <a:spcBef>
                <a:spcPts val="0"/>
              </a:spcBef>
              <a:spcAft>
                <a:spcPts val="0"/>
              </a:spcAft>
              <a:buClr>
                <a:schemeClr val="dk1"/>
              </a:buClr>
              <a:buSzPts val="1400"/>
              <a:buFont typeface="Arial"/>
              <a:buChar char="•"/>
            </a:pPr>
            <a:r>
              <a:rPr lang="en-US" sz="1400"/>
              <a:t>This workshop is for…</a:t>
            </a:r>
            <a:endParaRPr/>
          </a:p>
          <a:p>
            <a:pPr marL="637044" lvl="1" indent="-169557" algn="l" rtl="0">
              <a:spcBef>
                <a:spcPts val="0"/>
              </a:spcBef>
              <a:spcAft>
                <a:spcPts val="0"/>
              </a:spcAft>
              <a:buClr>
                <a:schemeClr val="dk1"/>
              </a:buClr>
              <a:buSzPts val="1400"/>
              <a:buFont typeface="Arial"/>
              <a:buChar char="•"/>
            </a:pPr>
            <a:r>
              <a:rPr lang="en-US" sz="1400"/>
              <a:t>Current Grand Knights (Regardless of experience)</a:t>
            </a:r>
            <a:endParaRPr/>
          </a:p>
          <a:p>
            <a:pPr marL="637044" lvl="1" indent="-169557" algn="l" rtl="0">
              <a:spcBef>
                <a:spcPts val="0"/>
              </a:spcBef>
              <a:spcAft>
                <a:spcPts val="0"/>
              </a:spcAft>
              <a:buClr>
                <a:schemeClr val="dk1"/>
              </a:buClr>
              <a:buSzPts val="1400"/>
              <a:buFont typeface="Arial"/>
              <a:buChar char="•"/>
            </a:pPr>
            <a:r>
              <a:rPr lang="en-US" sz="1400"/>
              <a:t>Deputy Grand Knights (soon to become GK)</a:t>
            </a:r>
            <a:endParaRPr/>
          </a:p>
          <a:p>
            <a:pPr marL="169557" lvl="0" indent="-169557" algn="l" rtl="0">
              <a:spcBef>
                <a:spcPts val="0"/>
              </a:spcBef>
              <a:spcAft>
                <a:spcPts val="0"/>
              </a:spcAft>
              <a:buClr>
                <a:schemeClr val="dk1"/>
              </a:buClr>
              <a:buSzPts val="1400"/>
              <a:buFont typeface="Arial"/>
              <a:buChar char="•"/>
            </a:pPr>
            <a:r>
              <a:rPr lang="en-US" sz="1400"/>
              <a:t>Thanks for volunteering.  </a:t>
            </a:r>
            <a:endParaRPr/>
          </a:p>
          <a:p>
            <a:pPr marL="169557" lvl="0" indent="-169557" algn="l" rtl="0">
              <a:spcBef>
                <a:spcPts val="0"/>
              </a:spcBef>
              <a:spcAft>
                <a:spcPts val="0"/>
              </a:spcAft>
              <a:buClr>
                <a:schemeClr val="dk1"/>
              </a:buClr>
              <a:buSzPts val="1400"/>
              <a:buFont typeface="Arial"/>
              <a:buChar char="•"/>
            </a:pPr>
            <a:r>
              <a:rPr lang="en-US" sz="1400"/>
              <a:t>Lot of work but very rewarding.  </a:t>
            </a:r>
            <a:endParaRPr/>
          </a:p>
          <a:p>
            <a:pPr marL="169557" lvl="0" indent="-169557" algn="l" rtl="0">
              <a:spcBef>
                <a:spcPts val="0"/>
              </a:spcBef>
              <a:spcAft>
                <a:spcPts val="0"/>
              </a:spcAft>
              <a:buClr>
                <a:schemeClr val="dk1"/>
              </a:buClr>
              <a:buSzPts val="1400"/>
              <a:buFont typeface="Arial"/>
              <a:buChar char="•"/>
            </a:pPr>
            <a:r>
              <a:rPr lang="en-US" sz="1400"/>
              <a:t>Shepard your councils and help them to be…</a:t>
            </a:r>
            <a:endParaRPr/>
          </a:p>
          <a:p>
            <a:pPr marL="621711" lvl="1" indent="-169557" algn="l" rtl="0">
              <a:spcBef>
                <a:spcPts val="0"/>
              </a:spcBef>
              <a:spcAft>
                <a:spcPts val="0"/>
              </a:spcAft>
              <a:buClr>
                <a:schemeClr val="dk1"/>
              </a:buClr>
              <a:buSzPts val="1400"/>
              <a:buFont typeface="Arial"/>
              <a:buChar char="•"/>
            </a:pPr>
            <a:r>
              <a:rPr lang="en-US" sz="1400"/>
              <a:t>better men</a:t>
            </a:r>
            <a:endParaRPr/>
          </a:p>
          <a:p>
            <a:pPr marL="621711" lvl="1" indent="-169557" algn="l" rtl="0">
              <a:spcBef>
                <a:spcPts val="0"/>
              </a:spcBef>
              <a:spcAft>
                <a:spcPts val="0"/>
              </a:spcAft>
              <a:buClr>
                <a:schemeClr val="dk1"/>
              </a:buClr>
              <a:buSzPts val="1400"/>
              <a:buFont typeface="Arial"/>
              <a:buChar char="•"/>
            </a:pPr>
            <a:r>
              <a:rPr lang="en-US" sz="1400"/>
              <a:t>Husbands</a:t>
            </a:r>
            <a:endParaRPr/>
          </a:p>
          <a:p>
            <a:pPr marL="621711" lvl="1" indent="-169557" algn="l" rtl="0">
              <a:spcBef>
                <a:spcPts val="0"/>
              </a:spcBef>
              <a:spcAft>
                <a:spcPts val="0"/>
              </a:spcAft>
              <a:buClr>
                <a:schemeClr val="dk1"/>
              </a:buClr>
              <a:buSzPts val="1400"/>
              <a:buFont typeface="Arial"/>
              <a:buChar char="•"/>
            </a:pPr>
            <a:r>
              <a:rPr lang="en-US" sz="1400"/>
              <a:t>Fathers &amp; sons</a:t>
            </a:r>
            <a:endParaRPr/>
          </a:p>
          <a:p>
            <a:pPr marL="621711" lvl="1" indent="-169557" algn="l" rtl="0">
              <a:spcBef>
                <a:spcPts val="0"/>
              </a:spcBef>
              <a:spcAft>
                <a:spcPts val="0"/>
              </a:spcAft>
              <a:buClr>
                <a:schemeClr val="dk1"/>
              </a:buClr>
              <a:buSzPts val="1400"/>
              <a:buFont typeface="Arial"/>
              <a:buChar char="•"/>
            </a:pPr>
            <a:r>
              <a:rPr lang="en-US" sz="1400"/>
              <a:t>Christians</a:t>
            </a:r>
            <a:endParaRPr/>
          </a:p>
          <a:p>
            <a:pPr marL="171576" lvl="0" indent="-95376" algn="l" rtl="0">
              <a:spcBef>
                <a:spcPts val="0"/>
              </a:spcBef>
              <a:spcAft>
                <a:spcPts val="0"/>
              </a:spcAft>
              <a:buClr>
                <a:schemeClr val="dk1"/>
              </a:buClr>
              <a:buSzPts val="1200"/>
              <a:buFont typeface="Arial"/>
              <a:buNone/>
            </a:pPr>
            <a:endParaRPr/>
          </a:p>
          <a:p>
            <a:pPr marL="171576" lvl="0" indent="-95376"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sz="1500" i="1"/>
              <a:t>Overall message to get across…</a:t>
            </a:r>
            <a:endParaRPr/>
          </a:p>
          <a:p>
            <a:pPr marL="171576" lvl="0" indent="-171576" algn="l" rtl="0">
              <a:spcBef>
                <a:spcPts val="0"/>
              </a:spcBef>
              <a:spcAft>
                <a:spcPts val="0"/>
              </a:spcAft>
              <a:buClr>
                <a:schemeClr val="dk1"/>
              </a:buClr>
              <a:buSzPts val="1200"/>
              <a:buFont typeface="Arial"/>
              <a:buChar char="•"/>
            </a:pPr>
            <a:r>
              <a:rPr lang="en-US" i="1"/>
              <a:t>You want them leaving this workshop</a:t>
            </a:r>
            <a:endParaRPr/>
          </a:p>
          <a:p>
            <a:pPr marL="629109" lvl="1" indent="-171575" algn="l" rtl="0">
              <a:spcBef>
                <a:spcPts val="0"/>
              </a:spcBef>
              <a:spcAft>
                <a:spcPts val="0"/>
              </a:spcAft>
              <a:buClr>
                <a:schemeClr val="dk1"/>
              </a:buClr>
              <a:buSzPts val="1200"/>
              <a:buFont typeface="Arial"/>
              <a:buChar char="•"/>
            </a:pPr>
            <a:r>
              <a:rPr lang="en-US" i="1"/>
              <a:t>Excited, motivated and anxious to do a great job</a:t>
            </a:r>
            <a:endParaRPr/>
          </a:p>
          <a:p>
            <a:pPr marL="629109" lvl="1" indent="-171575" algn="l" rtl="0">
              <a:spcBef>
                <a:spcPts val="0"/>
              </a:spcBef>
              <a:spcAft>
                <a:spcPts val="0"/>
              </a:spcAft>
              <a:buClr>
                <a:schemeClr val="dk1"/>
              </a:buClr>
              <a:buSzPts val="1200"/>
              <a:buFont typeface="Arial"/>
              <a:buChar char="•"/>
            </a:pPr>
            <a:r>
              <a:rPr lang="en-US" i="1"/>
              <a:t>Knowing the basic information to get started</a:t>
            </a:r>
            <a:endParaRPr/>
          </a:p>
          <a:p>
            <a:pPr marL="629109" lvl="1" indent="-171575" algn="l" rtl="0">
              <a:spcBef>
                <a:spcPts val="0"/>
              </a:spcBef>
              <a:spcAft>
                <a:spcPts val="0"/>
              </a:spcAft>
              <a:buClr>
                <a:schemeClr val="dk1"/>
              </a:buClr>
              <a:buSzPts val="1200"/>
              <a:buFont typeface="Arial"/>
              <a:buChar char="•"/>
            </a:pPr>
            <a:r>
              <a:rPr lang="en-US" i="1"/>
              <a:t>Knowing where to turn for help – They are not alone</a:t>
            </a:r>
            <a:endParaRPr/>
          </a:p>
        </p:txBody>
      </p:sp>
      <p:sp>
        <p:nvSpPr>
          <p:cNvPr id="58" name="Google Shape;58;p1: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1: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 name="Google Shape;131;p11: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900"/>
              <a:t>Audio Overview</a:t>
            </a:r>
            <a:endParaRPr/>
          </a:p>
          <a:p>
            <a:pPr marL="0" lvl="0" indent="0" algn="l" rtl="0">
              <a:spcBef>
                <a:spcPts val="0"/>
              </a:spcBef>
              <a:spcAft>
                <a:spcPts val="0"/>
              </a:spcAft>
              <a:buNone/>
            </a:pPr>
            <a:r>
              <a:rPr lang="en-US" sz="1400"/>
              <a:t>Becoming a successful GK – You can’t do everything all at once.  </a:t>
            </a:r>
            <a:endParaRPr/>
          </a:p>
          <a:p>
            <a:pPr marL="282595" lvl="0" indent="-282595" algn="l" rtl="0">
              <a:spcBef>
                <a:spcPts val="0"/>
              </a:spcBef>
              <a:spcAft>
                <a:spcPts val="0"/>
              </a:spcAft>
              <a:buClr>
                <a:schemeClr val="dk1"/>
              </a:buClr>
              <a:buSzPts val="1400"/>
              <a:buFont typeface="Arial"/>
              <a:buChar char="•"/>
            </a:pPr>
            <a:r>
              <a:rPr lang="en-US" sz="1400"/>
              <a:t>Start by focusing on these 9 things</a:t>
            </a:r>
            <a:endParaRPr/>
          </a:p>
          <a:p>
            <a:pPr marL="282595" lvl="0" indent="-282595" algn="l" rtl="0">
              <a:spcBef>
                <a:spcPts val="0"/>
              </a:spcBef>
              <a:spcAft>
                <a:spcPts val="0"/>
              </a:spcAft>
              <a:buClr>
                <a:schemeClr val="dk1"/>
              </a:buClr>
              <a:buSzPts val="1400"/>
              <a:buFont typeface="Arial"/>
              <a:buChar char="•"/>
            </a:pPr>
            <a:r>
              <a:rPr lang="en-US" sz="1400"/>
              <a:t>Build on that and then do these things</a:t>
            </a:r>
            <a:endParaRPr/>
          </a:p>
          <a:p>
            <a:pPr marL="282595" lvl="0" indent="-282595" algn="l" rtl="0">
              <a:spcBef>
                <a:spcPts val="0"/>
              </a:spcBef>
              <a:spcAft>
                <a:spcPts val="0"/>
              </a:spcAft>
              <a:buClr>
                <a:schemeClr val="dk1"/>
              </a:buClr>
              <a:buSzPts val="1400"/>
              <a:buFont typeface="Arial"/>
              <a:buChar char="•"/>
            </a:pPr>
            <a:r>
              <a:rPr lang="en-US" sz="1400"/>
              <a:t>Help</a:t>
            </a:r>
            <a:endParaRPr/>
          </a:p>
          <a:p>
            <a:pPr marL="171576" lvl="0" indent="-95376"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sz="1500" i="1"/>
              <a:t>Overall message to get across…</a:t>
            </a:r>
            <a:endParaRPr/>
          </a:p>
          <a:p>
            <a:pPr marL="171576" lvl="0" indent="-171576" algn="l" rtl="0">
              <a:spcBef>
                <a:spcPts val="0"/>
              </a:spcBef>
              <a:spcAft>
                <a:spcPts val="0"/>
              </a:spcAft>
              <a:buClr>
                <a:schemeClr val="dk1"/>
              </a:buClr>
              <a:buSzPts val="1200"/>
              <a:buFont typeface="Arial"/>
              <a:buChar char="•"/>
            </a:pPr>
            <a:r>
              <a:rPr lang="en-US" i="1"/>
              <a:t>Don’t become overwhelmed…  Take it one step at a time</a:t>
            </a:r>
            <a:endParaRPr/>
          </a:p>
          <a:p>
            <a:pPr marL="683611" lvl="1" indent="-226077" algn="l" rtl="0">
              <a:spcBef>
                <a:spcPts val="0"/>
              </a:spcBef>
              <a:spcAft>
                <a:spcPts val="0"/>
              </a:spcAft>
              <a:buClr>
                <a:schemeClr val="dk1"/>
              </a:buClr>
              <a:buSzPts val="1200"/>
              <a:buFont typeface="Calibri"/>
              <a:buAutoNum type="arabicPeriod"/>
            </a:pPr>
            <a:r>
              <a:rPr lang="en-US" i="1"/>
              <a:t>Focus on 9 fundamental things first.</a:t>
            </a:r>
            <a:endParaRPr/>
          </a:p>
          <a:p>
            <a:pPr marL="683611" lvl="1" indent="-226077" algn="l" rtl="0">
              <a:spcBef>
                <a:spcPts val="0"/>
              </a:spcBef>
              <a:spcAft>
                <a:spcPts val="0"/>
              </a:spcAft>
              <a:buClr>
                <a:schemeClr val="dk1"/>
              </a:buClr>
              <a:buSzPts val="1200"/>
              <a:buFont typeface="Calibri"/>
              <a:buAutoNum type="arabicPeriod"/>
            </a:pPr>
            <a:r>
              <a:rPr lang="en-US" i="1"/>
              <a:t>Once those are handled, then focus on these additional items</a:t>
            </a:r>
            <a:endParaRPr/>
          </a:p>
          <a:p>
            <a:pPr marL="683611" lvl="1" indent="-226077" algn="l" rtl="0">
              <a:spcBef>
                <a:spcPts val="0"/>
              </a:spcBef>
              <a:spcAft>
                <a:spcPts val="0"/>
              </a:spcAft>
              <a:buClr>
                <a:schemeClr val="dk1"/>
              </a:buClr>
              <a:buSzPts val="1200"/>
              <a:buFont typeface="Calibri"/>
              <a:buAutoNum type="arabicPeriod"/>
            </a:pPr>
            <a:r>
              <a:rPr lang="en-US" i="1"/>
              <a:t>Know where to go for help.  You don’t have to remember everything</a:t>
            </a:r>
            <a:endParaRPr sz="1600" i="1"/>
          </a:p>
          <a:p>
            <a:pPr marL="0" lvl="0" indent="0" algn="l" rtl="0">
              <a:spcBef>
                <a:spcPts val="0"/>
              </a:spcBef>
              <a:spcAft>
                <a:spcPts val="0"/>
              </a:spcAft>
              <a:buNone/>
            </a:pPr>
            <a:endParaRPr/>
          </a:p>
        </p:txBody>
      </p:sp>
      <p:sp>
        <p:nvSpPr>
          <p:cNvPr id="132" name="Google Shape;132;p11: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2: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 name="Google Shape;141;p12: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900"/>
              <a:t>Audio Overview</a:t>
            </a:r>
            <a:endParaRPr/>
          </a:p>
          <a:p>
            <a:pPr marL="0" lvl="0" indent="0" algn="l" rtl="0">
              <a:spcBef>
                <a:spcPts val="0"/>
              </a:spcBef>
              <a:spcAft>
                <a:spcPts val="0"/>
              </a:spcAft>
              <a:buNone/>
            </a:pPr>
            <a:r>
              <a:rPr lang="en-US" sz="1400"/>
              <a:t>These 9 things should be your main focus as you begin</a:t>
            </a:r>
            <a:endParaRPr/>
          </a:p>
          <a:p>
            <a:pPr marL="292179" lvl="0" indent="-292179" algn="l" rtl="0">
              <a:spcBef>
                <a:spcPts val="0"/>
              </a:spcBef>
              <a:spcAft>
                <a:spcPts val="0"/>
              </a:spcAft>
              <a:buClr>
                <a:schemeClr val="dk1"/>
              </a:buClr>
              <a:buSzPts val="1400"/>
              <a:buFont typeface="Arial"/>
              <a:buChar char="•"/>
            </a:pPr>
            <a:r>
              <a:rPr lang="en-US" sz="1400"/>
              <a:t>Have these done by end of September (Q1)</a:t>
            </a:r>
            <a:endParaRPr/>
          </a:p>
          <a:p>
            <a:pPr marL="292179" lvl="0" indent="-292179" algn="l" rtl="0">
              <a:spcBef>
                <a:spcPts val="0"/>
              </a:spcBef>
              <a:spcAft>
                <a:spcPts val="0"/>
              </a:spcAft>
              <a:buClr>
                <a:schemeClr val="dk1"/>
              </a:buClr>
              <a:buSzPts val="1400"/>
              <a:buFont typeface="Arial"/>
              <a:buChar char="•"/>
            </a:pPr>
            <a:r>
              <a:rPr lang="en-US" sz="1400"/>
              <a:t>These are the most important things to get you started</a:t>
            </a:r>
            <a:endParaRPr/>
          </a:p>
          <a:p>
            <a:pPr marL="297560" lvl="0" indent="-292179" algn="l" rtl="0">
              <a:spcBef>
                <a:spcPts val="0"/>
              </a:spcBef>
              <a:spcAft>
                <a:spcPts val="0"/>
              </a:spcAft>
              <a:buClr>
                <a:schemeClr val="dk1"/>
              </a:buClr>
              <a:buSzPts val="1400"/>
              <a:buFont typeface="Arial"/>
              <a:buChar char="•"/>
            </a:pPr>
            <a:r>
              <a:rPr lang="en-US" sz="1400"/>
              <a:t>If you handle these first, the rest is much easier</a:t>
            </a:r>
            <a:endParaRPr/>
          </a:p>
          <a:p>
            <a:pPr marL="297560" lvl="0" indent="-292179" algn="l" rtl="0">
              <a:spcBef>
                <a:spcPts val="0"/>
              </a:spcBef>
              <a:spcAft>
                <a:spcPts val="0"/>
              </a:spcAft>
              <a:buClr>
                <a:schemeClr val="dk1"/>
              </a:buClr>
              <a:buSzPts val="1400"/>
              <a:buFont typeface="Arial"/>
              <a:buChar char="•"/>
            </a:pPr>
            <a:r>
              <a:rPr lang="en-US" sz="1400"/>
              <a:t>If you miss 1 or more of these, your job gets a lot harder</a:t>
            </a:r>
            <a:endParaRPr/>
          </a:p>
          <a:p>
            <a:pPr marL="0" lvl="0" indent="0" algn="l" rtl="0">
              <a:spcBef>
                <a:spcPts val="0"/>
              </a:spcBef>
              <a:spcAft>
                <a:spcPts val="0"/>
              </a:spcAft>
              <a:buNone/>
            </a:pPr>
            <a:endParaRPr/>
          </a:p>
        </p:txBody>
      </p:sp>
      <p:sp>
        <p:nvSpPr>
          <p:cNvPr id="142" name="Google Shape;142;p12: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3: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13: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900"/>
              <a:t>Audio Overview</a:t>
            </a:r>
            <a:endParaRPr/>
          </a:p>
          <a:p>
            <a:pPr marL="0" lvl="0" indent="0" algn="l" rtl="0">
              <a:spcBef>
                <a:spcPts val="0"/>
              </a:spcBef>
              <a:spcAft>
                <a:spcPts val="0"/>
              </a:spcAft>
              <a:buNone/>
            </a:pPr>
            <a:r>
              <a:rPr lang="en-US" sz="1400"/>
              <a:t>Surround yourself with great leaders</a:t>
            </a:r>
            <a:endParaRPr/>
          </a:p>
          <a:p>
            <a:pPr marL="282595" lvl="0" indent="-282595" algn="l" rtl="0">
              <a:spcBef>
                <a:spcPts val="0"/>
              </a:spcBef>
              <a:spcAft>
                <a:spcPts val="0"/>
              </a:spcAft>
              <a:buClr>
                <a:schemeClr val="dk1"/>
              </a:buClr>
              <a:buSzPts val="1400"/>
              <a:buFont typeface="Arial"/>
              <a:buChar char="•"/>
            </a:pPr>
            <a:r>
              <a:rPr lang="en-US" sz="1400"/>
              <a:t>If you try to do it all yourself, you’ll get burned out very quickly.</a:t>
            </a:r>
            <a:endParaRPr/>
          </a:p>
          <a:p>
            <a:pPr marL="282595" lvl="0" indent="-282595" algn="l" rtl="0">
              <a:spcBef>
                <a:spcPts val="0"/>
              </a:spcBef>
              <a:spcAft>
                <a:spcPts val="0"/>
              </a:spcAft>
              <a:buClr>
                <a:schemeClr val="dk1"/>
              </a:buClr>
              <a:buSzPts val="1400"/>
              <a:buFont typeface="Arial"/>
              <a:buChar char="•"/>
            </a:pPr>
            <a:r>
              <a:rPr lang="en-US" sz="1400"/>
              <a:t>If you pick “weak” people…</a:t>
            </a:r>
            <a:endParaRPr/>
          </a:p>
          <a:p>
            <a:pPr marL="791269" lvl="1" indent="-339115" algn="l" rtl="0">
              <a:spcBef>
                <a:spcPts val="0"/>
              </a:spcBef>
              <a:spcAft>
                <a:spcPts val="0"/>
              </a:spcAft>
              <a:buClr>
                <a:schemeClr val="dk1"/>
              </a:buClr>
              <a:buSzPts val="1400"/>
              <a:buFont typeface="Calibri"/>
              <a:buAutoNum type="arabicPeriod"/>
            </a:pPr>
            <a:r>
              <a:rPr lang="en-US" sz="1400"/>
              <a:t>You’ll end up doing it all yourself or</a:t>
            </a:r>
            <a:endParaRPr/>
          </a:p>
          <a:p>
            <a:pPr marL="791269" lvl="1" indent="-339115" algn="l" rtl="0">
              <a:spcBef>
                <a:spcPts val="0"/>
              </a:spcBef>
              <a:spcAft>
                <a:spcPts val="0"/>
              </a:spcAft>
              <a:buClr>
                <a:schemeClr val="dk1"/>
              </a:buClr>
              <a:buSzPts val="1400"/>
              <a:buFont typeface="Calibri"/>
              <a:buAutoNum type="arabicPeriod"/>
            </a:pPr>
            <a:r>
              <a:rPr lang="en-US" sz="1400"/>
              <a:t>You’ll spend even more time trying to make your leadership team work and/or</a:t>
            </a:r>
            <a:endParaRPr/>
          </a:p>
          <a:p>
            <a:pPr marL="791269" lvl="1" indent="-339115" algn="l" rtl="0">
              <a:spcBef>
                <a:spcPts val="0"/>
              </a:spcBef>
              <a:spcAft>
                <a:spcPts val="0"/>
              </a:spcAft>
              <a:buClr>
                <a:schemeClr val="dk1"/>
              </a:buClr>
              <a:buSzPts val="1400"/>
              <a:buFont typeface="Calibri"/>
              <a:buAutoNum type="arabicPeriod"/>
            </a:pPr>
            <a:r>
              <a:rPr lang="en-US" sz="1400"/>
              <a:t>You’ll have lots of issues which may seriously damage your council for years to come</a:t>
            </a:r>
            <a:endParaRPr/>
          </a:p>
          <a:p>
            <a:pPr marL="323782" lvl="0" indent="-323782" algn="l" rtl="0">
              <a:spcBef>
                <a:spcPts val="0"/>
              </a:spcBef>
              <a:spcAft>
                <a:spcPts val="0"/>
              </a:spcAft>
              <a:buClr>
                <a:schemeClr val="dk1"/>
              </a:buClr>
              <a:buSzPts val="1400"/>
              <a:buFont typeface="Arial"/>
              <a:buChar char="•"/>
            </a:pPr>
            <a:r>
              <a:rPr lang="en-US" sz="1400"/>
              <a:t>Council Leaders are selected 2 ways:</a:t>
            </a:r>
            <a:endParaRPr/>
          </a:p>
          <a:p>
            <a:pPr marL="802769" lvl="1" indent="-350615" algn="l" rtl="0">
              <a:spcBef>
                <a:spcPts val="0"/>
              </a:spcBef>
              <a:spcAft>
                <a:spcPts val="0"/>
              </a:spcAft>
              <a:buClr>
                <a:schemeClr val="dk1"/>
              </a:buClr>
              <a:buSzPts val="1400"/>
              <a:buFont typeface="Calibri"/>
              <a:buAutoNum type="arabicPeriod"/>
            </a:pPr>
            <a:r>
              <a:rPr lang="en-US" sz="1400"/>
              <a:t>Council Officers are elected (Due June 30</a:t>
            </a:r>
            <a:r>
              <a:rPr lang="en-US" sz="1400" baseline="30000"/>
              <a:t>th</a:t>
            </a:r>
            <a:r>
              <a:rPr lang="en-US" sz="1400"/>
              <a:t>)</a:t>
            </a:r>
            <a:endParaRPr/>
          </a:p>
          <a:p>
            <a:pPr marL="802769" lvl="1" indent="-350615" algn="l" rtl="0">
              <a:spcBef>
                <a:spcPts val="0"/>
              </a:spcBef>
              <a:spcAft>
                <a:spcPts val="0"/>
              </a:spcAft>
              <a:buClr>
                <a:schemeClr val="dk1"/>
              </a:buClr>
              <a:buSzPts val="1400"/>
              <a:buFont typeface="Calibri"/>
              <a:buAutoNum type="arabicPeriod"/>
            </a:pPr>
            <a:r>
              <a:rPr lang="en-US" sz="1400"/>
              <a:t>Service Program Personnel (Directors) are chosen (Due July 31</a:t>
            </a:r>
            <a:r>
              <a:rPr lang="en-US" sz="1400" baseline="30000"/>
              <a:t>st</a:t>
            </a:r>
            <a:r>
              <a:rPr lang="en-US" sz="1400"/>
              <a:t>)</a:t>
            </a:r>
            <a:endParaRPr/>
          </a:p>
        </p:txBody>
      </p:sp>
      <p:sp>
        <p:nvSpPr>
          <p:cNvPr id="151" name="Google Shape;151;p13: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4: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900"/>
              <a:t>Audio Overview</a:t>
            </a:r>
            <a:endParaRPr/>
          </a:p>
          <a:p>
            <a:pPr marL="0" lvl="0" indent="0" algn="l" rtl="0">
              <a:spcBef>
                <a:spcPts val="0"/>
              </a:spcBef>
              <a:spcAft>
                <a:spcPts val="0"/>
              </a:spcAft>
              <a:buNone/>
            </a:pPr>
            <a:r>
              <a:rPr lang="en-US" sz="1400"/>
              <a:t>Here is a list of all Officers &amp; Service Program Personnel</a:t>
            </a:r>
            <a:endParaRPr/>
          </a:p>
          <a:p>
            <a:pPr marL="282595" lvl="0" indent="-282595" algn="l" rtl="0">
              <a:spcBef>
                <a:spcPts val="0"/>
              </a:spcBef>
              <a:spcAft>
                <a:spcPts val="0"/>
              </a:spcAft>
              <a:buClr>
                <a:schemeClr val="dk1"/>
              </a:buClr>
              <a:buSzPts val="1400"/>
              <a:buFont typeface="Arial"/>
              <a:buChar char="•"/>
            </a:pPr>
            <a:r>
              <a:rPr lang="en-US" sz="1400"/>
              <a:t>Blue boxes are Elected officers</a:t>
            </a:r>
            <a:endParaRPr/>
          </a:p>
          <a:p>
            <a:pPr marL="282595" lvl="0" indent="-282595" algn="l" rtl="0">
              <a:spcBef>
                <a:spcPts val="0"/>
              </a:spcBef>
              <a:spcAft>
                <a:spcPts val="0"/>
              </a:spcAft>
              <a:buClr>
                <a:schemeClr val="dk1"/>
              </a:buClr>
              <a:buSzPts val="1400"/>
              <a:buFont typeface="Arial"/>
              <a:buChar char="•"/>
            </a:pPr>
            <a:r>
              <a:rPr lang="en-US" sz="1400"/>
              <a:t>Purple boxes are Appointed positions</a:t>
            </a:r>
            <a:endParaRPr/>
          </a:p>
          <a:p>
            <a:pPr marL="282595" lvl="0" indent="-282595" algn="l" rtl="0">
              <a:spcBef>
                <a:spcPts val="0"/>
              </a:spcBef>
              <a:spcAft>
                <a:spcPts val="0"/>
              </a:spcAft>
              <a:buClr>
                <a:schemeClr val="dk1"/>
              </a:buClr>
              <a:buSzPts val="1400"/>
              <a:buFont typeface="Arial"/>
              <a:buChar char="•"/>
            </a:pPr>
            <a:r>
              <a:rPr lang="en-US" sz="1400"/>
              <a:t>Click on the link to see job descriptions for most of these positions</a:t>
            </a:r>
            <a:endParaRPr sz="1600"/>
          </a:p>
          <a:p>
            <a:pPr marL="0" lvl="0" indent="0" algn="l" rtl="0">
              <a:spcBef>
                <a:spcPts val="0"/>
              </a:spcBef>
              <a:spcAft>
                <a:spcPts val="0"/>
              </a:spcAft>
              <a:buNone/>
            </a:pPr>
            <a:endParaRPr/>
          </a:p>
        </p:txBody>
      </p:sp>
      <p:sp>
        <p:nvSpPr>
          <p:cNvPr id="162" name="Google Shape;162;p14:notes"/>
          <p:cNvSpPr txBox="1">
            <a:spLocks noGrp="1"/>
          </p:cNvSpPr>
          <p:nvPr>
            <p:ph type="hdr" idx="3"/>
          </p:nvPr>
        </p:nvSpPr>
        <p:spPr>
          <a:xfrm>
            <a:off x="0" y="0"/>
            <a:ext cx="3056414" cy="465455"/>
          </a:xfrm>
          <a:prstGeom prst="rect">
            <a:avLst/>
          </a:prstGeom>
          <a:noFill/>
          <a:ln>
            <a:noFill/>
          </a:ln>
        </p:spPr>
        <p:txBody>
          <a:bodyPr spcFirstLastPara="1" wrap="square" lIns="93475" tIns="46725" rIns="93475" bIns="46725" anchor="t" anchorCtr="0">
            <a:noAutofit/>
          </a:bodyPr>
          <a:lstStyle/>
          <a:p>
            <a:pPr marL="0" lvl="0" indent="0" algn="l" rtl="0">
              <a:spcBef>
                <a:spcPts val="0"/>
              </a:spcBef>
              <a:spcAft>
                <a:spcPts val="0"/>
              </a:spcAft>
              <a:buNone/>
            </a:pPr>
            <a:r>
              <a:rPr lang="en-US"/>
              <a:t>Header text</a:t>
            </a:r>
            <a:endParaRPr/>
          </a:p>
        </p:txBody>
      </p:sp>
      <p:sp>
        <p:nvSpPr>
          <p:cNvPr id="163" name="Google Shape;163;p14:notes"/>
          <p:cNvSpPr txBox="1">
            <a:spLocks noGrp="1"/>
          </p:cNvSpPr>
          <p:nvPr>
            <p:ph type="ftr" idx="11"/>
          </p:nvPr>
        </p:nvSpPr>
        <p:spPr>
          <a:xfrm>
            <a:off x="0" y="8842029"/>
            <a:ext cx="3056414" cy="465455"/>
          </a:xfrm>
          <a:prstGeom prst="rect">
            <a:avLst/>
          </a:prstGeom>
          <a:noFill/>
          <a:ln>
            <a:noFill/>
          </a:ln>
        </p:spPr>
        <p:txBody>
          <a:bodyPr spcFirstLastPara="1" wrap="square" lIns="93475" tIns="46725" rIns="93475" bIns="46725" anchor="b" anchorCtr="0">
            <a:noAutofit/>
          </a:bodyPr>
          <a:lstStyle/>
          <a:p>
            <a:pPr marL="0" lvl="0" indent="0" algn="l" rtl="0">
              <a:spcBef>
                <a:spcPts val="0"/>
              </a:spcBef>
              <a:spcAft>
                <a:spcPts val="0"/>
              </a:spcAft>
              <a:buNone/>
            </a:pPr>
            <a:endParaRPr/>
          </a:p>
        </p:txBody>
      </p:sp>
      <p:sp>
        <p:nvSpPr>
          <p:cNvPr id="164" name="Google Shape;164;p14: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9" name="Google Shape;229;p15: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900"/>
              <a:t>What to say…</a:t>
            </a:r>
            <a:endParaRPr/>
          </a:p>
          <a:p>
            <a:pPr marL="169557" lvl="0" indent="-169557" algn="l" rtl="0">
              <a:spcBef>
                <a:spcPts val="0"/>
              </a:spcBef>
              <a:spcAft>
                <a:spcPts val="0"/>
              </a:spcAft>
              <a:buClr>
                <a:schemeClr val="dk1"/>
              </a:buClr>
              <a:buSzPts val="1400"/>
              <a:buFont typeface="Arial"/>
              <a:buChar char="•"/>
            </a:pPr>
            <a:r>
              <a:rPr lang="en-US" sz="1400"/>
              <a:t>Council Officers are voted on in May/June.</a:t>
            </a:r>
            <a:endParaRPr/>
          </a:p>
          <a:p>
            <a:pPr marL="169557" lvl="0" indent="-169557" algn="l" rtl="0">
              <a:spcBef>
                <a:spcPts val="0"/>
              </a:spcBef>
              <a:spcAft>
                <a:spcPts val="0"/>
              </a:spcAft>
              <a:buClr>
                <a:schemeClr val="dk1"/>
              </a:buClr>
              <a:buSzPts val="1400"/>
              <a:buFont typeface="Arial"/>
              <a:buChar char="•"/>
            </a:pPr>
            <a:r>
              <a:rPr lang="en-US" sz="1400"/>
              <a:t>Form 185 needs to be submitted by June 30</a:t>
            </a:r>
            <a:r>
              <a:rPr lang="en-US" sz="1400" baseline="30000"/>
              <a:t>th</a:t>
            </a:r>
            <a:r>
              <a:rPr lang="en-US" sz="1400"/>
              <a:t> (at the latest)</a:t>
            </a:r>
            <a:endParaRPr/>
          </a:p>
          <a:p>
            <a:pPr marL="169557" lvl="0" indent="-169557" algn="l" rtl="0">
              <a:spcBef>
                <a:spcPts val="0"/>
              </a:spcBef>
              <a:spcAft>
                <a:spcPts val="0"/>
              </a:spcAft>
              <a:buClr>
                <a:schemeClr val="dk1"/>
              </a:buClr>
              <a:buSzPts val="1400"/>
              <a:buFont typeface="Arial"/>
              <a:buChar char="•"/>
            </a:pPr>
            <a:r>
              <a:rPr lang="en-US" sz="1400"/>
              <a:t>You can do this 2 ways…</a:t>
            </a:r>
            <a:endParaRPr/>
          </a:p>
          <a:p>
            <a:pPr marL="791269" lvl="1" indent="-339115" algn="l" rtl="0">
              <a:spcBef>
                <a:spcPts val="0"/>
              </a:spcBef>
              <a:spcAft>
                <a:spcPts val="0"/>
              </a:spcAft>
              <a:buClr>
                <a:schemeClr val="dk1"/>
              </a:buClr>
              <a:buSzPts val="1400"/>
              <a:buFont typeface="Calibri"/>
              <a:buAutoNum type="arabicPeriod"/>
            </a:pPr>
            <a:r>
              <a:rPr lang="en-US" sz="1400"/>
              <a:t>Use the PDF version stored on the Supreme website</a:t>
            </a:r>
            <a:endParaRPr/>
          </a:p>
          <a:p>
            <a:pPr marL="791269" lvl="1" indent="-339115" algn="l" rtl="0">
              <a:spcBef>
                <a:spcPts val="0"/>
              </a:spcBef>
              <a:spcAft>
                <a:spcPts val="0"/>
              </a:spcAft>
              <a:buClr>
                <a:schemeClr val="dk1"/>
              </a:buClr>
              <a:buSzPts val="1400"/>
              <a:buFont typeface="Calibri"/>
              <a:buAutoNum type="arabicPeriod"/>
            </a:pPr>
            <a:r>
              <a:rPr lang="en-US" sz="1400"/>
              <a:t>Submit this form using Member Management (Preferred)</a:t>
            </a:r>
            <a:endParaRPr/>
          </a:p>
          <a:p>
            <a:pPr marL="171576" lvl="0" indent="-95376" algn="l" rtl="0">
              <a:spcBef>
                <a:spcPts val="0"/>
              </a:spcBef>
              <a:spcAft>
                <a:spcPts val="0"/>
              </a:spcAft>
              <a:buClr>
                <a:schemeClr val="dk1"/>
              </a:buClr>
              <a:buSzPts val="1200"/>
              <a:buFont typeface="Arial"/>
              <a:buNone/>
            </a:pPr>
            <a:endParaRPr/>
          </a:p>
          <a:p>
            <a:pPr marL="171576" lvl="0" indent="-95376"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sz="1500" i="1"/>
              <a:t>Overall message to get across…</a:t>
            </a:r>
            <a:endParaRPr/>
          </a:p>
          <a:p>
            <a:pPr marL="171576" lvl="0" indent="-171576" algn="l" rtl="0">
              <a:spcBef>
                <a:spcPts val="0"/>
              </a:spcBef>
              <a:spcAft>
                <a:spcPts val="0"/>
              </a:spcAft>
              <a:buClr>
                <a:schemeClr val="dk1"/>
              </a:buClr>
              <a:buSzPts val="1200"/>
              <a:buFont typeface="Arial"/>
              <a:buChar char="•"/>
            </a:pPr>
            <a:r>
              <a:rPr lang="en-US" i="1"/>
              <a:t>Grand Knight or Financial Secretary are the only two people who have access to Member Management.</a:t>
            </a:r>
            <a:endParaRPr/>
          </a:p>
          <a:p>
            <a:pPr marL="629109" lvl="1" indent="-171575" algn="l" rtl="0">
              <a:spcBef>
                <a:spcPts val="0"/>
              </a:spcBef>
              <a:spcAft>
                <a:spcPts val="0"/>
              </a:spcAft>
              <a:buClr>
                <a:schemeClr val="dk1"/>
              </a:buClr>
              <a:buSzPts val="1200"/>
              <a:buFont typeface="Arial"/>
              <a:buChar char="•"/>
            </a:pPr>
            <a:r>
              <a:rPr lang="en-US" i="1"/>
              <a:t>Do this right after your council elections</a:t>
            </a:r>
            <a:endParaRPr/>
          </a:p>
          <a:p>
            <a:pPr marL="629109" lvl="1" indent="-171575" algn="l" rtl="0">
              <a:spcBef>
                <a:spcPts val="0"/>
              </a:spcBef>
              <a:spcAft>
                <a:spcPts val="0"/>
              </a:spcAft>
              <a:buClr>
                <a:schemeClr val="dk1"/>
              </a:buClr>
              <a:buSzPts val="1200"/>
              <a:buFont typeface="Arial"/>
              <a:buChar char="•"/>
            </a:pPr>
            <a:r>
              <a:rPr lang="en-US" i="1"/>
              <a:t>Use the “Copy current year” button in MM to automate much of the process</a:t>
            </a:r>
            <a:endParaRPr/>
          </a:p>
        </p:txBody>
      </p:sp>
      <p:sp>
        <p:nvSpPr>
          <p:cNvPr id="230" name="Google Shape;230;p15: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6: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4" name="Google Shape;244;p16: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lnSpc>
                <a:spcPct val="90000"/>
              </a:lnSpc>
              <a:spcBef>
                <a:spcPts val="0"/>
              </a:spcBef>
              <a:spcAft>
                <a:spcPts val="0"/>
              </a:spcAft>
              <a:buNone/>
            </a:pPr>
            <a:r>
              <a:rPr lang="en-US" sz="1900"/>
              <a:t>Audio Overview</a:t>
            </a:r>
            <a:endParaRPr/>
          </a:p>
          <a:p>
            <a:pPr marL="169557" lvl="0" indent="-169557" algn="l" rtl="0">
              <a:lnSpc>
                <a:spcPct val="90000"/>
              </a:lnSpc>
              <a:spcBef>
                <a:spcPts val="0"/>
              </a:spcBef>
              <a:spcAft>
                <a:spcPts val="0"/>
              </a:spcAft>
              <a:buClr>
                <a:schemeClr val="dk1"/>
              </a:buClr>
              <a:buSzPts val="1400"/>
              <a:buFont typeface="Arial"/>
              <a:buChar char="•"/>
            </a:pPr>
            <a:r>
              <a:rPr lang="en-US" sz="1400"/>
              <a:t>Service Program Personnel are chosen by the Grand Knight.</a:t>
            </a:r>
            <a:endParaRPr/>
          </a:p>
          <a:p>
            <a:pPr marL="169557" lvl="0" indent="-169557" algn="l" rtl="0">
              <a:lnSpc>
                <a:spcPct val="90000"/>
              </a:lnSpc>
              <a:spcBef>
                <a:spcPts val="0"/>
              </a:spcBef>
              <a:spcAft>
                <a:spcPts val="0"/>
              </a:spcAft>
              <a:buClr>
                <a:schemeClr val="dk1"/>
              </a:buClr>
              <a:buSzPts val="1400"/>
              <a:buFont typeface="Arial"/>
              <a:buChar char="•"/>
            </a:pPr>
            <a:r>
              <a:rPr lang="en-US" sz="1400"/>
              <a:t>Form 365 needs to be submitted by July 31</a:t>
            </a:r>
            <a:r>
              <a:rPr lang="en-US" sz="1400" baseline="30000"/>
              <a:t>st</a:t>
            </a:r>
            <a:r>
              <a:rPr lang="en-US" sz="1400"/>
              <a:t> (at the latest)</a:t>
            </a:r>
            <a:endParaRPr/>
          </a:p>
          <a:p>
            <a:pPr marL="169557" lvl="0" indent="-169557" algn="l" rtl="0">
              <a:lnSpc>
                <a:spcPct val="90000"/>
              </a:lnSpc>
              <a:spcBef>
                <a:spcPts val="0"/>
              </a:spcBef>
              <a:spcAft>
                <a:spcPts val="0"/>
              </a:spcAft>
              <a:buClr>
                <a:schemeClr val="dk1"/>
              </a:buClr>
              <a:buSzPts val="1400"/>
              <a:buFont typeface="Arial"/>
              <a:buChar char="•"/>
            </a:pPr>
            <a:r>
              <a:rPr lang="en-US" sz="1400"/>
              <a:t>You can do this 2 ways…</a:t>
            </a:r>
            <a:endParaRPr/>
          </a:p>
          <a:p>
            <a:pPr marL="791269" lvl="1" indent="-339115" algn="l" rtl="0">
              <a:lnSpc>
                <a:spcPct val="90000"/>
              </a:lnSpc>
              <a:spcBef>
                <a:spcPts val="0"/>
              </a:spcBef>
              <a:spcAft>
                <a:spcPts val="0"/>
              </a:spcAft>
              <a:buClr>
                <a:schemeClr val="dk1"/>
              </a:buClr>
              <a:buSzPts val="1400"/>
              <a:buFont typeface="Calibri"/>
              <a:buAutoNum type="arabicPeriod"/>
            </a:pPr>
            <a:r>
              <a:rPr lang="en-US" sz="1400"/>
              <a:t>Use the PDF version stored on the Supreme website</a:t>
            </a:r>
            <a:endParaRPr/>
          </a:p>
          <a:p>
            <a:pPr marL="791269" lvl="1" indent="-339115" algn="l" rtl="0">
              <a:lnSpc>
                <a:spcPct val="90000"/>
              </a:lnSpc>
              <a:spcBef>
                <a:spcPts val="0"/>
              </a:spcBef>
              <a:spcAft>
                <a:spcPts val="0"/>
              </a:spcAft>
              <a:buClr>
                <a:schemeClr val="dk1"/>
              </a:buClr>
              <a:buSzPts val="1400"/>
              <a:buFont typeface="Calibri"/>
              <a:buAutoNum type="arabicPeriod"/>
            </a:pPr>
            <a:r>
              <a:rPr lang="en-US" sz="1400"/>
              <a:t>Submit this form using Member Management (Preferred)</a:t>
            </a:r>
            <a:endParaRPr/>
          </a:p>
          <a:p>
            <a:pPr marL="171576" lvl="0" indent="-95376" algn="l" rtl="0">
              <a:lnSpc>
                <a:spcPct val="90000"/>
              </a:lnSpc>
              <a:spcBef>
                <a:spcPts val="0"/>
              </a:spcBef>
              <a:spcAft>
                <a:spcPts val="0"/>
              </a:spcAft>
              <a:buClr>
                <a:schemeClr val="dk1"/>
              </a:buClr>
              <a:buSzPts val="1200"/>
              <a:buFont typeface="Arial"/>
              <a:buNone/>
            </a:pPr>
            <a:endParaRPr/>
          </a:p>
          <a:p>
            <a:pPr marL="171576" lvl="0" indent="-95376" algn="l" rtl="0">
              <a:lnSpc>
                <a:spcPct val="90000"/>
              </a:lnSpc>
              <a:spcBef>
                <a:spcPts val="0"/>
              </a:spcBef>
              <a:spcAft>
                <a:spcPts val="0"/>
              </a:spcAft>
              <a:buClr>
                <a:schemeClr val="dk1"/>
              </a:buClr>
              <a:buSzPts val="1200"/>
              <a:buFont typeface="Arial"/>
              <a:buNone/>
            </a:pPr>
            <a:endParaRPr/>
          </a:p>
          <a:p>
            <a:pPr marL="0" lvl="0" indent="0" algn="l" rtl="0">
              <a:lnSpc>
                <a:spcPct val="90000"/>
              </a:lnSpc>
              <a:spcBef>
                <a:spcPts val="0"/>
              </a:spcBef>
              <a:spcAft>
                <a:spcPts val="0"/>
              </a:spcAft>
              <a:buNone/>
            </a:pPr>
            <a:r>
              <a:rPr lang="en-US" sz="1500" i="1"/>
              <a:t>Overall message to get across…</a:t>
            </a:r>
            <a:endParaRPr/>
          </a:p>
          <a:p>
            <a:pPr marL="171576" lvl="0" indent="-171576" algn="l" rtl="0">
              <a:lnSpc>
                <a:spcPct val="90000"/>
              </a:lnSpc>
              <a:spcBef>
                <a:spcPts val="0"/>
              </a:spcBef>
              <a:spcAft>
                <a:spcPts val="0"/>
              </a:spcAft>
              <a:buClr>
                <a:schemeClr val="dk1"/>
              </a:buClr>
              <a:buSzPts val="1200"/>
              <a:buFont typeface="Arial"/>
              <a:buChar char="•"/>
            </a:pPr>
            <a:r>
              <a:rPr lang="en-US" i="1"/>
              <a:t>Grand Knight or Financial Secretary are the only two people who have access to Member Management.</a:t>
            </a:r>
            <a:endParaRPr/>
          </a:p>
          <a:p>
            <a:pPr marL="629109" lvl="1" indent="-171575" algn="l" rtl="0">
              <a:lnSpc>
                <a:spcPct val="90000"/>
              </a:lnSpc>
              <a:spcBef>
                <a:spcPts val="0"/>
              </a:spcBef>
              <a:spcAft>
                <a:spcPts val="0"/>
              </a:spcAft>
              <a:buClr>
                <a:schemeClr val="dk1"/>
              </a:buClr>
              <a:buSzPts val="1200"/>
              <a:buFont typeface="Arial"/>
              <a:buChar char="•"/>
            </a:pPr>
            <a:r>
              <a:rPr lang="en-US" i="1"/>
              <a:t>Do this right after council elections (at least get an initial version submitted)</a:t>
            </a:r>
            <a:endParaRPr/>
          </a:p>
          <a:p>
            <a:pPr marL="629109" lvl="1" indent="-171575" algn="l" rtl="0">
              <a:lnSpc>
                <a:spcPct val="90000"/>
              </a:lnSpc>
              <a:spcBef>
                <a:spcPts val="0"/>
              </a:spcBef>
              <a:spcAft>
                <a:spcPts val="0"/>
              </a:spcAft>
              <a:buClr>
                <a:schemeClr val="dk1"/>
              </a:buClr>
              <a:buSzPts val="1200"/>
              <a:buFont typeface="Arial"/>
              <a:buChar char="•"/>
            </a:pPr>
            <a:r>
              <a:rPr lang="en-US" i="1"/>
              <a:t>You can update this throughout the year as you get various positions filled.</a:t>
            </a:r>
            <a:endParaRPr/>
          </a:p>
          <a:p>
            <a:pPr marL="629109" lvl="1" indent="-171575" algn="l" rtl="0">
              <a:lnSpc>
                <a:spcPct val="90000"/>
              </a:lnSpc>
              <a:spcBef>
                <a:spcPts val="0"/>
              </a:spcBef>
              <a:spcAft>
                <a:spcPts val="0"/>
              </a:spcAft>
              <a:buClr>
                <a:schemeClr val="dk1"/>
              </a:buClr>
              <a:buSzPts val="1200"/>
              <a:buFont typeface="Arial"/>
              <a:buChar char="•"/>
            </a:pPr>
            <a:r>
              <a:rPr lang="en-US" i="1"/>
              <a:t>Use the “Copy current year” button in MM to automate much of the process</a:t>
            </a:r>
            <a:endParaRPr/>
          </a:p>
          <a:p>
            <a:pPr marL="629109" lvl="1" indent="-171575" algn="l" rtl="0">
              <a:lnSpc>
                <a:spcPct val="90000"/>
              </a:lnSpc>
              <a:spcBef>
                <a:spcPts val="0"/>
              </a:spcBef>
              <a:spcAft>
                <a:spcPts val="0"/>
              </a:spcAft>
              <a:buClr>
                <a:schemeClr val="dk1"/>
              </a:buClr>
              <a:buSzPts val="1200"/>
              <a:buFont typeface="Arial"/>
              <a:buChar char="•"/>
            </a:pPr>
            <a:r>
              <a:rPr lang="en-US" i="1"/>
              <a:t>5 mandatory roles need to be filled</a:t>
            </a:r>
            <a:endParaRPr/>
          </a:p>
          <a:p>
            <a:pPr marL="1135764" lvl="2" indent="-226077" algn="l" rtl="0">
              <a:lnSpc>
                <a:spcPct val="90000"/>
              </a:lnSpc>
              <a:spcBef>
                <a:spcPts val="0"/>
              </a:spcBef>
              <a:spcAft>
                <a:spcPts val="0"/>
              </a:spcAft>
              <a:buClr>
                <a:schemeClr val="dk1"/>
              </a:buClr>
              <a:buSzPts val="1200"/>
              <a:buFont typeface="Calibri"/>
              <a:buAutoNum type="arabicPeriod"/>
            </a:pPr>
            <a:r>
              <a:rPr lang="en-US" i="1"/>
              <a:t>Program Director</a:t>
            </a:r>
            <a:endParaRPr/>
          </a:p>
          <a:p>
            <a:pPr marL="1135764" lvl="2" indent="-226077" algn="l" rtl="0">
              <a:lnSpc>
                <a:spcPct val="90000"/>
              </a:lnSpc>
              <a:spcBef>
                <a:spcPts val="0"/>
              </a:spcBef>
              <a:spcAft>
                <a:spcPts val="0"/>
              </a:spcAft>
              <a:buClr>
                <a:schemeClr val="dk1"/>
              </a:buClr>
              <a:buSzPts val="1200"/>
              <a:buFont typeface="Calibri"/>
              <a:buAutoNum type="arabicPeriod"/>
            </a:pPr>
            <a:r>
              <a:rPr lang="en-US" i="1"/>
              <a:t>Community Director</a:t>
            </a:r>
            <a:endParaRPr/>
          </a:p>
          <a:p>
            <a:pPr marL="1135764" lvl="2" indent="-226077" algn="l" rtl="0">
              <a:lnSpc>
                <a:spcPct val="90000"/>
              </a:lnSpc>
              <a:spcBef>
                <a:spcPts val="0"/>
              </a:spcBef>
              <a:spcAft>
                <a:spcPts val="0"/>
              </a:spcAft>
              <a:buClr>
                <a:schemeClr val="dk1"/>
              </a:buClr>
              <a:buSzPts val="1200"/>
              <a:buFont typeface="Calibri"/>
              <a:buAutoNum type="arabicPeriod"/>
            </a:pPr>
            <a:r>
              <a:rPr lang="en-US" i="1"/>
              <a:t>Family Director</a:t>
            </a:r>
            <a:endParaRPr/>
          </a:p>
          <a:p>
            <a:pPr marL="1135764" lvl="2" indent="-226077" algn="l" rtl="0">
              <a:lnSpc>
                <a:spcPct val="90000"/>
              </a:lnSpc>
              <a:spcBef>
                <a:spcPts val="0"/>
              </a:spcBef>
              <a:spcAft>
                <a:spcPts val="0"/>
              </a:spcAft>
              <a:buClr>
                <a:schemeClr val="dk1"/>
              </a:buClr>
              <a:buSzPts val="1200"/>
              <a:buFont typeface="Calibri"/>
              <a:buAutoNum type="arabicPeriod"/>
            </a:pPr>
            <a:r>
              <a:rPr lang="en-US" i="1"/>
              <a:t>Membership Director</a:t>
            </a:r>
            <a:endParaRPr/>
          </a:p>
          <a:p>
            <a:pPr marL="1135764" lvl="2" indent="-226077" algn="l" rtl="0">
              <a:lnSpc>
                <a:spcPct val="90000"/>
              </a:lnSpc>
              <a:spcBef>
                <a:spcPts val="0"/>
              </a:spcBef>
              <a:spcAft>
                <a:spcPts val="0"/>
              </a:spcAft>
              <a:buClr>
                <a:schemeClr val="dk1"/>
              </a:buClr>
              <a:buSzPts val="1200"/>
              <a:buFont typeface="Calibri"/>
              <a:buAutoNum type="arabicPeriod"/>
            </a:pPr>
            <a:r>
              <a:rPr lang="en-US" i="1"/>
              <a:t>Retention Director</a:t>
            </a:r>
            <a:endParaRPr/>
          </a:p>
        </p:txBody>
      </p:sp>
      <p:sp>
        <p:nvSpPr>
          <p:cNvPr id="245" name="Google Shape;245;p16: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9" name="Google Shape;259;p17:notes"/>
          <p:cNvSpPr txBox="1">
            <a:spLocks noGrp="1"/>
          </p:cNvSpPr>
          <p:nvPr>
            <p:ph type="body" idx="1"/>
          </p:nvPr>
        </p:nvSpPr>
        <p:spPr>
          <a:xfrm>
            <a:off x="728185" y="4528489"/>
            <a:ext cx="6155278" cy="4720813"/>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900"/>
              <a:t>Audio Overview</a:t>
            </a:r>
            <a:endParaRPr/>
          </a:p>
          <a:p>
            <a:pPr marL="0" lvl="0" indent="0" algn="l" rtl="0">
              <a:spcBef>
                <a:spcPts val="0"/>
              </a:spcBef>
              <a:spcAft>
                <a:spcPts val="0"/>
              </a:spcAft>
              <a:buNone/>
            </a:pPr>
            <a:r>
              <a:rPr lang="en-US" sz="1400"/>
              <a:t>Grand Knight Turnover - At a minimum, get these 5 things from the previous (out-going) Grand Knight</a:t>
            </a:r>
            <a:endParaRPr/>
          </a:p>
          <a:p>
            <a:pPr marL="339115" lvl="0" indent="-339115" algn="l" rtl="0">
              <a:spcBef>
                <a:spcPts val="0"/>
              </a:spcBef>
              <a:spcAft>
                <a:spcPts val="0"/>
              </a:spcAft>
              <a:buClr>
                <a:schemeClr val="dk1"/>
              </a:buClr>
              <a:buSzPts val="1400"/>
              <a:buFont typeface="Calibri"/>
              <a:buAutoNum type="arabicPeriod"/>
            </a:pPr>
            <a:r>
              <a:rPr lang="en-US" sz="1400"/>
              <a:t>Forms – Review &amp; understand these</a:t>
            </a:r>
            <a:endParaRPr/>
          </a:p>
          <a:p>
            <a:pPr marL="339115" lvl="0" indent="-339115" algn="l" rtl="0">
              <a:spcBef>
                <a:spcPts val="0"/>
              </a:spcBef>
              <a:spcAft>
                <a:spcPts val="0"/>
              </a:spcAft>
              <a:buClr>
                <a:schemeClr val="dk1"/>
              </a:buClr>
              <a:buSzPts val="1400"/>
              <a:buFont typeface="Calibri"/>
              <a:buAutoNum type="arabicPeriod"/>
            </a:pPr>
            <a:r>
              <a:rPr lang="en-US" sz="1400"/>
              <a:t>GK email address and password</a:t>
            </a:r>
            <a:endParaRPr/>
          </a:p>
          <a:p>
            <a:pPr marL="339115" lvl="0" indent="-339115" algn="l" rtl="0">
              <a:spcBef>
                <a:spcPts val="0"/>
              </a:spcBef>
              <a:spcAft>
                <a:spcPts val="0"/>
              </a:spcAft>
              <a:buClr>
                <a:schemeClr val="dk1"/>
              </a:buClr>
              <a:buSzPts val="1400"/>
              <a:buFont typeface="Calibri"/>
              <a:buAutoNum type="arabicPeriod"/>
            </a:pPr>
            <a:r>
              <a:rPr lang="en-US" sz="1400"/>
              <a:t>GK jewel</a:t>
            </a:r>
            <a:endParaRPr/>
          </a:p>
          <a:p>
            <a:pPr marL="339115" lvl="0" indent="-339115" algn="l" rtl="0">
              <a:spcBef>
                <a:spcPts val="0"/>
              </a:spcBef>
              <a:spcAft>
                <a:spcPts val="0"/>
              </a:spcAft>
              <a:buClr>
                <a:schemeClr val="dk1"/>
              </a:buClr>
              <a:buSzPts val="1400"/>
              <a:buFont typeface="Calibri"/>
              <a:buAutoNum type="arabicPeriod"/>
            </a:pPr>
            <a:r>
              <a:rPr lang="en-US" sz="1400"/>
              <a:t>Lessons learned</a:t>
            </a:r>
            <a:endParaRPr/>
          </a:p>
          <a:p>
            <a:pPr marL="339115" lvl="0" indent="-339115" algn="l" rtl="0">
              <a:spcBef>
                <a:spcPts val="0"/>
              </a:spcBef>
              <a:spcAft>
                <a:spcPts val="0"/>
              </a:spcAft>
              <a:buClr>
                <a:schemeClr val="dk1"/>
              </a:buClr>
              <a:buSzPts val="1400"/>
              <a:buFont typeface="Calibri"/>
              <a:buAutoNum type="arabicPeriod"/>
            </a:pPr>
            <a:r>
              <a:rPr lang="en-US" sz="1400"/>
              <a:t>Important issues facing the council</a:t>
            </a:r>
            <a:endParaRPr/>
          </a:p>
          <a:p>
            <a:pPr marL="171576" lvl="0" indent="-95376"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sz="1500" i="1"/>
              <a:t>Overall message to get across…</a:t>
            </a:r>
            <a:endParaRPr/>
          </a:p>
          <a:p>
            <a:pPr marL="171576" lvl="0" indent="-171576" algn="l" rtl="0">
              <a:spcBef>
                <a:spcPts val="0"/>
              </a:spcBef>
              <a:spcAft>
                <a:spcPts val="0"/>
              </a:spcAft>
              <a:buClr>
                <a:schemeClr val="dk1"/>
              </a:buClr>
              <a:buSzPts val="1200"/>
              <a:buFont typeface="Arial"/>
              <a:buChar char="•"/>
            </a:pPr>
            <a:r>
              <a:rPr lang="en-US" i="1"/>
              <a:t>I’ve seen too many GKs that just dump the job to the new guy.</a:t>
            </a:r>
            <a:endParaRPr/>
          </a:p>
          <a:p>
            <a:pPr marL="629109" lvl="1" indent="-171575" algn="l" rtl="0">
              <a:spcBef>
                <a:spcPts val="0"/>
              </a:spcBef>
              <a:spcAft>
                <a:spcPts val="0"/>
              </a:spcAft>
              <a:buClr>
                <a:schemeClr val="dk1"/>
              </a:buClr>
              <a:buSzPts val="1200"/>
              <a:buFont typeface="Arial"/>
              <a:buChar char="•"/>
            </a:pPr>
            <a:r>
              <a:rPr lang="en-US" i="1"/>
              <a:t>Don’t let this happen to you.</a:t>
            </a:r>
            <a:endParaRPr/>
          </a:p>
          <a:p>
            <a:pPr marL="629109" lvl="1" indent="-171575" algn="l" rtl="0">
              <a:spcBef>
                <a:spcPts val="0"/>
              </a:spcBef>
              <a:spcAft>
                <a:spcPts val="0"/>
              </a:spcAft>
              <a:buClr>
                <a:schemeClr val="dk1"/>
              </a:buClr>
              <a:buSzPts val="1200"/>
              <a:buFont typeface="Arial"/>
              <a:buChar char="•"/>
            </a:pPr>
            <a:r>
              <a:rPr lang="en-US" i="1"/>
              <a:t>Your predecessor should teach you</a:t>
            </a:r>
            <a:endParaRPr/>
          </a:p>
          <a:p>
            <a:pPr marL="629109" lvl="1" indent="-171575" algn="l" rtl="0">
              <a:spcBef>
                <a:spcPts val="0"/>
              </a:spcBef>
              <a:spcAft>
                <a:spcPts val="0"/>
              </a:spcAft>
              <a:buClr>
                <a:schemeClr val="dk1"/>
              </a:buClr>
              <a:buSzPts val="1200"/>
              <a:buFont typeface="Arial"/>
              <a:buChar char="•"/>
            </a:pPr>
            <a:r>
              <a:rPr lang="en-US" i="1"/>
              <a:t>When you are done, you need to teach your successor</a:t>
            </a:r>
            <a:endParaRPr sz="1600" i="1"/>
          </a:p>
          <a:p>
            <a:pPr marL="0" lvl="0" indent="0" algn="l" rtl="0">
              <a:spcBef>
                <a:spcPts val="0"/>
              </a:spcBef>
              <a:spcAft>
                <a:spcPts val="0"/>
              </a:spcAft>
              <a:buNone/>
            </a:pPr>
            <a:endParaRPr/>
          </a:p>
        </p:txBody>
      </p:sp>
      <p:sp>
        <p:nvSpPr>
          <p:cNvPr id="260" name="Google Shape;260;p17: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8: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3" name="Google Shape;273;p18: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900"/>
              <a:t>Audio Overview</a:t>
            </a:r>
            <a:endParaRPr/>
          </a:p>
          <a:p>
            <a:pPr marL="0" lvl="0" indent="0" algn="l" rtl="0">
              <a:spcBef>
                <a:spcPts val="0"/>
              </a:spcBef>
              <a:spcAft>
                <a:spcPts val="0"/>
              </a:spcAft>
              <a:buNone/>
            </a:pPr>
            <a:r>
              <a:rPr lang="en-US" sz="1400"/>
              <a:t>Basic Training</a:t>
            </a:r>
            <a:endParaRPr/>
          </a:p>
          <a:p>
            <a:pPr marL="282595" lvl="0" indent="-282595" algn="l" rtl="0">
              <a:spcBef>
                <a:spcPts val="0"/>
              </a:spcBef>
              <a:spcAft>
                <a:spcPts val="0"/>
              </a:spcAft>
              <a:buClr>
                <a:schemeClr val="dk1"/>
              </a:buClr>
              <a:buSzPts val="1400"/>
              <a:buFont typeface="Arial"/>
              <a:buChar char="•"/>
            </a:pPr>
            <a:r>
              <a:rPr lang="en-US" sz="1400"/>
              <a:t>Diocesan Meeting</a:t>
            </a:r>
            <a:endParaRPr/>
          </a:p>
          <a:p>
            <a:pPr marL="750082" lvl="1" indent="-282594" algn="l" rtl="0">
              <a:spcBef>
                <a:spcPts val="0"/>
              </a:spcBef>
              <a:spcAft>
                <a:spcPts val="0"/>
              </a:spcAft>
              <a:buClr>
                <a:schemeClr val="dk1"/>
              </a:buClr>
              <a:buSzPts val="1400"/>
              <a:buFont typeface="Arial"/>
              <a:buChar char="•"/>
            </a:pPr>
            <a:r>
              <a:rPr lang="en-US" sz="1400"/>
              <a:t>Meet your State Leadership</a:t>
            </a:r>
            <a:endParaRPr/>
          </a:p>
          <a:p>
            <a:pPr marL="750082" lvl="1" indent="-282594" algn="l" rtl="0">
              <a:spcBef>
                <a:spcPts val="0"/>
              </a:spcBef>
              <a:spcAft>
                <a:spcPts val="0"/>
              </a:spcAft>
              <a:buClr>
                <a:schemeClr val="dk1"/>
              </a:buClr>
              <a:buSzPts val="1400"/>
              <a:buFont typeface="Arial"/>
              <a:buChar char="•"/>
            </a:pPr>
            <a:r>
              <a:rPr lang="en-US" sz="1400"/>
              <a:t>Learn State &amp; Supreme goals</a:t>
            </a:r>
            <a:endParaRPr/>
          </a:p>
          <a:p>
            <a:pPr marL="750082" lvl="1" indent="-282594" algn="l" rtl="0">
              <a:spcBef>
                <a:spcPts val="0"/>
              </a:spcBef>
              <a:spcAft>
                <a:spcPts val="0"/>
              </a:spcAft>
              <a:buClr>
                <a:schemeClr val="dk1"/>
              </a:buClr>
              <a:buSzPts val="1400"/>
              <a:buFont typeface="Arial"/>
              <a:buChar char="•"/>
            </a:pPr>
            <a:r>
              <a:rPr lang="en-US" sz="1400"/>
              <a:t>Learn new information from State &amp; Supreme</a:t>
            </a:r>
            <a:endParaRPr/>
          </a:p>
          <a:p>
            <a:pPr marL="750082" lvl="1" indent="-282594" algn="l" rtl="0">
              <a:spcBef>
                <a:spcPts val="0"/>
              </a:spcBef>
              <a:spcAft>
                <a:spcPts val="0"/>
              </a:spcAft>
              <a:buClr>
                <a:schemeClr val="dk1"/>
              </a:buClr>
              <a:buSzPts val="1400"/>
              <a:buFont typeface="Arial"/>
              <a:buChar char="•"/>
            </a:pPr>
            <a:r>
              <a:rPr lang="en-US" sz="1400"/>
              <a:t>Get the Leadership Guide – Great directory of information</a:t>
            </a:r>
            <a:endParaRPr/>
          </a:p>
          <a:p>
            <a:pPr marL="750082" lvl="1" indent="-282594" algn="l" rtl="0">
              <a:spcBef>
                <a:spcPts val="0"/>
              </a:spcBef>
              <a:spcAft>
                <a:spcPts val="0"/>
              </a:spcAft>
              <a:buClr>
                <a:schemeClr val="dk1"/>
              </a:buClr>
              <a:buSzPts val="1400"/>
              <a:buFont typeface="Arial"/>
              <a:buChar char="•"/>
            </a:pPr>
            <a:r>
              <a:rPr lang="en-US" sz="1400"/>
              <a:t>More one-way communication</a:t>
            </a:r>
            <a:endParaRPr/>
          </a:p>
          <a:p>
            <a:pPr marL="282595" lvl="0" indent="-282595" algn="l" rtl="0">
              <a:spcBef>
                <a:spcPts val="0"/>
              </a:spcBef>
              <a:spcAft>
                <a:spcPts val="0"/>
              </a:spcAft>
              <a:buClr>
                <a:schemeClr val="dk1"/>
              </a:buClr>
              <a:buSzPts val="1400"/>
              <a:buFont typeface="Arial"/>
              <a:buChar char="•"/>
            </a:pPr>
            <a:r>
              <a:rPr lang="en-US" sz="1400"/>
              <a:t>District Meeting</a:t>
            </a:r>
            <a:endParaRPr/>
          </a:p>
          <a:p>
            <a:pPr marL="750082" lvl="1" indent="-282594" algn="l" rtl="0">
              <a:spcBef>
                <a:spcPts val="0"/>
              </a:spcBef>
              <a:spcAft>
                <a:spcPts val="0"/>
              </a:spcAft>
              <a:buClr>
                <a:schemeClr val="dk1"/>
              </a:buClr>
              <a:buSzPts val="1400"/>
              <a:buFont typeface="Arial"/>
              <a:buChar char="•"/>
            </a:pPr>
            <a:r>
              <a:rPr lang="en-US" sz="1400"/>
              <a:t>Held at least twice a year (Summer &amp; Winter)</a:t>
            </a:r>
            <a:endParaRPr/>
          </a:p>
          <a:p>
            <a:pPr marL="750082" lvl="1" indent="-282594" algn="l" rtl="0">
              <a:spcBef>
                <a:spcPts val="0"/>
              </a:spcBef>
              <a:spcAft>
                <a:spcPts val="0"/>
              </a:spcAft>
              <a:buClr>
                <a:schemeClr val="dk1"/>
              </a:buClr>
              <a:buSzPts val="1400"/>
              <a:buFont typeface="Arial"/>
              <a:buChar char="•"/>
            </a:pPr>
            <a:r>
              <a:rPr lang="en-US" sz="1400"/>
              <a:t>Ties State &amp; Supreme programs to Councils</a:t>
            </a:r>
            <a:endParaRPr/>
          </a:p>
          <a:p>
            <a:pPr marL="750082" lvl="1" indent="-282594" algn="l" rtl="0">
              <a:spcBef>
                <a:spcPts val="0"/>
              </a:spcBef>
              <a:spcAft>
                <a:spcPts val="0"/>
              </a:spcAft>
              <a:buClr>
                <a:schemeClr val="dk1"/>
              </a:buClr>
              <a:buSzPts val="1400"/>
              <a:buFont typeface="Arial"/>
              <a:buChar char="•"/>
            </a:pPr>
            <a:r>
              <a:rPr lang="en-US" sz="1400"/>
              <a:t>More two-way communication</a:t>
            </a:r>
            <a:endParaRPr i="1"/>
          </a:p>
          <a:p>
            <a:pPr marL="0" lvl="0" indent="0" algn="l" rtl="0">
              <a:spcBef>
                <a:spcPts val="0"/>
              </a:spcBef>
              <a:spcAft>
                <a:spcPts val="0"/>
              </a:spcAft>
              <a:buNone/>
            </a:pPr>
            <a:endParaRPr/>
          </a:p>
        </p:txBody>
      </p:sp>
      <p:sp>
        <p:nvSpPr>
          <p:cNvPr id="274" name="Google Shape;274;p18: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9: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5" name="Google Shape;285;p19: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900"/>
              <a:t>Audio Overview</a:t>
            </a:r>
            <a:endParaRPr/>
          </a:p>
          <a:p>
            <a:pPr marL="0" lvl="0" indent="0" algn="l" rtl="0">
              <a:spcBef>
                <a:spcPts val="0"/>
              </a:spcBef>
              <a:spcAft>
                <a:spcPts val="0"/>
              </a:spcAft>
              <a:buNone/>
            </a:pPr>
            <a:r>
              <a:rPr lang="en-US" sz="1400"/>
              <a:t>Basic Training – This is a key page you should reference frequently</a:t>
            </a:r>
            <a:endParaRPr/>
          </a:p>
          <a:p>
            <a:pPr marL="282595" lvl="0" indent="-282595" algn="l" rtl="0">
              <a:spcBef>
                <a:spcPts val="0"/>
              </a:spcBef>
              <a:spcAft>
                <a:spcPts val="0"/>
              </a:spcAft>
              <a:buClr>
                <a:schemeClr val="dk1"/>
              </a:buClr>
              <a:buSzPts val="1400"/>
              <a:buFont typeface="Arial"/>
              <a:buChar char="•"/>
            </a:pPr>
            <a:r>
              <a:rPr lang="en-US" sz="1400"/>
              <a:t>Supreme Material</a:t>
            </a:r>
            <a:endParaRPr/>
          </a:p>
          <a:p>
            <a:pPr marL="750082" lvl="1" indent="-282594" algn="l" rtl="0">
              <a:spcBef>
                <a:spcPts val="0"/>
              </a:spcBef>
              <a:spcAft>
                <a:spcPts val="0"/>
              </a:spcAft>
              <a:buClr>
                <a:schemeClr val="dk1"/>
              </a:buClr>
              <a:buSzPts val="1200"/>
              <a:buFont typeface="Arial"/>
              <a:buChar char="•"/>
            </a:pPr>
            <a:r>
              <a:rPr lang="en-US"/>
              <a:t>Leadership Resources ( Guidebooks, videos, program information)</a:t>
            </a:r>
            <a:endParaRPr/>
          </a:p>
          <a:p>
            <a:pPr marL="750082" lvl="1" indent="-282594" algn="l" rtl="0">
              <a:spcBef>
                <a:spcPts val="0"/>
              </a:spcBef>
              <a:spcAft>
                <a:spcPts val="0"/>
              </a:spcAft>
              <a:buClr>
                <a:schemeClr val="dk1"/>
              </a:buClr>
              <a:buSzPts val="1200"/>
              <a:buFont typeface="Arial"/>
              <a:buChar char="•"/>
            </a:pPr>
            <a:r>
              <a:rPr lang="en-US"/>
              <a:t>Video Library ( training, marketing and other videos)</a:t>
            </a:r>
            <a:endParaRPr/>
          </a:p>
          <a:p>
            <a:pPr marL="750082" lvl="1" indent="-282594" algn="l" rtl="0">
              <a:spcBef>
                <a:spcPts val="0"/>
              </a:spcBef>
              <a:spcAft>
                <a:spcPts val="0"/>
              </a:spcAft>
              <a:buClr>
                <a:schemeClr val="dk1"/>
              </a:buClr>
              <a:buSzPts val="1200"/>
              <a:buFont typeface="Arial"/>
              <a:buChar char="•"/>
            </a:pPr>
            <a:r>
              <a:rPr lang="en-US"/>
              <a:t>Officers Online Key – Watch this video</a:t>
            </a:r>
            <a:endParaRPr/>
          </a:p>
          <a:p>
            <a:pPr marL="750082" lvl="1" indent="-282594" algn="l" rtl="0">
              <a:spcBef>
                <a:spcPts val="0"/>
              </a:spcBef>
              <a:spcAft>
                <a:spcPts val="0"/>
              </a:spcAft>
              <a:buClr>
                <a:schemeClr val="dk1"/>
              </a:buClr>
              <a:buSzPts val="1200"/>
              <a:buFont typeface="Arial"/>
              <a:buChar char="•"/>
            </a:pPr>
            <a:r>
              <a:rPr lang="en-US"/>
              <a:t>Training Key – Take Grand Knight training</a:t>
            </a:r>
            <a:endParaRPr/>
          </a:p>
          <a:p>
            <a:pPr marL="282595" lvl="0" indent="-282595" algn="l" rtl="0">
              <a:spcBef>
                <a:spcPts val="0"/>
              </a:spcBef>
              <a:spcAft>
                <a:spcPts val="0"/>
              </a:spcAft>
              <a:buClr>
                <a:schemeClr val="dk1"/>
              </a:buClr>
              <a:buSzPts val="1400"/>
              <a:buFont typeface="Arial"/>
              <a:buChar char="•"/>
            </a:pPr>
            <a:r>
              <a:rPr lang="en-US" sz="1400"/>
              <a:t>State Material</a:t>
            </a:r>
            <a:endParaRPr/>
          </a:p>
          <a:p>
            <a:pPr marL="750082" lvl="1" indent="-282594" algn="l" rtl="0">
              <a:spcBef>
                <a:spcPts val="0"/>
              </a:spcBef>
              <a:spcAft>
                <a:spcPts val="0"/>
              </a:spcAft>
              <a:buClr>
                <a:schemeClr val="dk1"/>
              </a:buClr>
              <a:buSzPts val="1200"/>
              <a:buFont typeface="Arial"/>
              <a:buChar char="•"/>
            </a:pPr>
            <a:r>
              <a:rPr lang="en-US"/>
              <a:t>Forms (All State forms are here)</a:t>
            </a:r>
            <a:endParaRPr/>
          </a:p>
          <a:p>
            <a:pPr marL="750082" lvl="1" indent="-282594" algn="l" rtl="0">
              <a:spcBef>
                <a:spcPts val="0"/>
              </a:spcBef>
              <a:spcAft>
                <a:spcPts val="0"/>
              </a:spcAft>
              <a:buClr>
                <a:schemeClr val="dk1"/>
              </a:buClr>
              <a:buSzPts val="1200"/>
              <a:buFont typeface="Arial"/>
              <a:buChar char="•"/>
            </a:pPr>
            <a:r>
              <a:rPr lang="en-US"/>
              <a:t>Membership (Lots of material to help in recruiting)</a:t>
            </a:r>
            <a:endParaRPr/>
          </a:p>
          <a:p>
            <a:pPr marL="750082" lvl="1" indent="-282594" algn="l" rtl="0">
              <a:spcBef>
                <a:spcPts val="0"/>
              </a:spcBef>
              <a:spcAft>
                <a:spcPts val="0"/>
              </a:spcAft>
              <a:buClr>
                <a:schemeClr val="dk1"/>
              </a:buClr>
              <a:buSzPts val="1200"/>
              <a:buFont typeface="Arial"/>
              <a:buChar char="•"/>
            </a:pPr>
            <a:r>
              <a:rPr lang="en-US"/>
              <a:t>Manuals &amp; Documentation (Very educational)</a:t>
            </a:r>
            <a:endParaRPr/>
          </a:p>
          <a:p>
            <a:pPr marL="750082" lvl="1" indent="-282594" algn="l" rtl="0">
              <a:spcBef>
                <a:spcPts val="0"/>
              </a:spcBef>
              <a:spcAft>
                <a:spcPts val="0"/>
              </a:spcAft>
              <a:buClr>
                <a:schemeClr val="dk1"/>
              </a:buClr>
              <a:buSzPts val="1200"/>
              <a:buFont typeface="Arial"/>
              <a:buChar char="•"/>
            </a:pPr>
            <a:r>
              <a:rPr lang="en-US"/>
              <a:t>Officer Training Material (PowerPoints, PDFs &amp; Videos)</a:t>
            </a:r>
            <a:endParaRPr/>
          </a:p>
          <a:p>
            <a:pPr marL="282595" lvl="0" indent="-282595" algn="l" rtl="0">
              <a:spcBef>
                <a:spcPts val="0"/>
              </a:spcBef>
              <a:spcAft>
                <a:spcPts val="0"/>
              </a:spcAft>
              <a:buClr>
                <a:schemeClr val="dk1"/>
              </a:buClr>
              <a:buSzPts val="1200"/>
              <a:buFont typeface="Arial"/>
              <a:buChar char="•"/>
            </a:pPr>
            <a:r>
              <a:rPr lang="en-US"/>
              <a:t>Youth Protection</a:t>
            </a:r>
            <a:endParaRPr/>
          </a:p>
          <a:p>
            <a:pPr marL="750082" lvl="1" indent="-282594" algn="l" rtl="0">
              <a:spcBef>
                <a:spcPts val="0"/>
              </a:spcBef>
              <a:spcAft>
                <a:spcPts val="0"/>
              </a:spcAft>
              <a:buClr>
                <a:schemeClr val="dk1"/>
              </a:buClr>
              <a:buSzPts val="1200"/>
              <a:buFont typeface="Arial"/>
              <a:buChar char="•"/>
            </a:pPr>
            <a:r>
              <a:rPr lang="en-US"/>
              <a:t>Knights of Columbus link</a:t>
            </a:r>
            <a:endParaRPr/>
          </a:p>
          <a:p>
            <a:pPr marL="750082" lvl="1" indent="-282594" algn="l" rtl="0">
              <a:spcBef>
                <a:spcPts val="0"/>
              </a:spcBef>
              <a:spcAft>
                <a:spcPts val="0"/>
              </a:spcAft>
              <a:buClr>
                <a:schemeClr val="dk1"/>
              </a:buClr>
              <a:buSzPts val="1200"/>
              <a:buFont typeface="Arial"/>
              <a:buChar char="•"/>
            </a:pPr>
            <a:r>
              <a:rPr lang="en-US"/>
              <a:t>Link for each Diocesan Youth Protection Program</a:t>
            </a:r>
            <a:endParaRPr/>
          </a:p>
          <a:p>
            <a:pPr marL="282595" lvl="0" indent="-206395" algn="l" rtl="0">
              <a:spcBef>
                <a:spcPts val="0"/>
              </a:spcBef>
              <a:spcAft>
                <a:spcPts val="0"/>
              </a:spcAft>
              <a:buClr>
                <a:schemeClr val="dk1"/>
              </a:buClr>
              <a:buSzPts val="1200"/>
              <a:buFont typeface="Arial"/>
              <a:buNone/>
            </a:pPr>
            <a:endParaRPr/>
          </a:p>
          <a:p>
            <a:pPr marL="282595" lvl="0" indent="-206395" algn="l" rtl="0">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p>
        </p:txBody>
      </p:sp>
      <p:sp>
        <p:nvSpPr>
          <p:cNvPr id="286" name="Google Shape;286;p19: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0: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9" name="Google Shape;309;p20:notes"/>
          <p:cNvSpPr txBox="1">
            <a:spLocks noGrp="1"/>
          </p:cNvSpPr>
          <p:nvPr>
            <p:ph type="body" idx="1"/>
          </p:nvPr>
        </p:nvSpPr>
        <p:spPr>
          <a:xfrm>
            <a:off x="728185" y="4528489"/>
            <a:ext cx="5822207" cy="4525257"/>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Pastor relationship – Bad Pastor relations is big problem for some councils</a:t>
            </a:r>
            <a:endParaRPr/>
          </a:p>
          <a:p>
            <a:pPr marL="282595" lvl="0" indent="-282595" algn="l" rtl="0">
              <a:spcBef>
                <a:spcPts val="0"/>
              </a:spcBef>
              <a:spcAft>
                <a:spcPts val="0"/>
              </a:spcAft>
              <a:buClr>
                <a:schemeClr val="dk1"/>
              </a:buClr>
              <a:buSzPts val="1200"/>
              <a:buFont typeface="Arial"/>
              <a:buChar char="•"/>
            </a:pPr>
            <a:r>
              <a:rPr lang="en-US"/>
              <a:t>If your council has a good relationship – It’s your job to maintain (and improve) it.</a:t>
            </a:r>
            <a:endParaRPr/>
          </a:p>
          <a:p>
            <a:pPr marL="282595" lvl="0" indent="-282595" algn="l" rtl="0">
              <a:spcBef>
                <a:spcPts val="0"/>
              </a:spcBef>
              <a:spcAft>
                <a:spcPts val="0"/>
              </a:spcAft>
              <a:buClr>
                <a:schemeClr val="dk1"/>
              </a:buClr>
              <a:buSzPts val="1200"/>
              <a:buFont typeface="Arial"/>
              <a:buChar char="•"/>
            </a:pPr>
            <a:r>
              <a:rPr lang="en-US"/>
              <a:t>If your council has a not-so-good relationship – It’s critically important to fix this.</a:t>
            </a:r>
            <a:endParaRPr/>
          </a:p>
          <a:p>
            <a:pPr marL="282595" lvl="0" indent="-282595" algn="l" rtl="0">
              <a:spcBef>
                <a:spcPts val="0"/>
              </a:spcBef>
              <a:spcAft>
                <a:spcPts val="0"/>
              </a:spcAft>
              <a:buClr>
                <a:schemeClr val="dk1"/>
              </a:buClr>
              <a:buSzPts val="1200"/>
              <a:buFont typeface="Arial"/>
              <a:buChar char="•"/>
            </a:pPr>
            <a:r>
              <a:rPr lang="en-US"/>
              <a:t>Watch the Supreme video to see their Top 6 ideas</a:t>
            </a:r>
            <a:endParaRPr/>
          </a:p>
          <a:p>
            <a:pPr marL="282595" lvl="0" indent="-282595" algn="l" rtl="0">
              <a:spcBef>
                <a:spcPts val="0"/>
              </a:spcBef>
              <a:spcAft>
                <a:spcPts val="0"/>
              </a:spcAft>
              <a:buClr>
                <a:schemeClr val="dk1"/>
              </a:buClr>
              <a:buSzPts val="1200"/>
              <a:buFont typeface="Arial"/>
              <a:buChar char="•"/>
            </a:pPr>
            <a:r>
              <a:rPr lang="en-US"/>
              <a:t>Refer to your Michigan Leadership Guide to see the Top 10 things to do</a:t>
            </a:r>
            <a:endParaRPr/>
          </a:p>
          <a:p>
            <a:pPr marL="171576" lvl="0" indent="-95376" algn="l" rtl="0">
              <a:spcBef>
                <a:spcPts val="0"/>
              </a:spcBef>
              <a:spcAft>
                <a:spcPts val="0"/>
              </a:spcAft>
              <a:buClr>
                <a:schemeClr val="dk1"/>
              </a:buClr>
              <a:buSzPts val="1200"/>
              <a:buFont typeface="Arial"/>
              <a:buNone/>
            </a:pPr>
            <a:endParaRPr/>
          </a:p>
          <a:p>
            <a:pPr marL="171576" lvl="0" indent="-95376"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sz="1400" i="1"/>
              <a:t>Overall message to get across…</a:t>
            </a:r>
            <a:endParaRPr/>
          </a:p>
          <a:p>
            <a:pPr marL="171576" lvl="0" indent="-171576" algn="l" rtl="0">
              <a:spcBef>
                <a:spcPts val="0"/>
              </a:spcBef>
              <a:spcAft>
                <a:spcPts val="0"/>
              </a:spcAft>
              <a:buClr>
                <a:schemeClr val="dk1"/>
              </a:buClr>
              <a:buSzPts val="1200"/>
              <a:buFont typeface="Arial"/>
              <a:buChar char="•"/>
            </a:pPr>
            <a:r>
              <a:rPr lang="en-US" i="1"/>
              <a:t>Meet with your Pastor</a:t>
            </a:r>
            <a:endParaRPr/>
          </a:p>
          <a:p>
            <a:pPr marL="176956" lvl="0" indent="-171576" algn="l" rtl="0">
              <a:spcBef>
                <a:spcPts val="0"/>
              </a:spcBef>
              <a:spcAft>
                <a:spcPts val="0"/>
              </a:spcAft>
              <a:buClr>
                <a:schemeClr val="dk1"/>
              </a:buClr>
              <a:buSzPts val="1200"/>
              <a:buFont typeface="Arial"/>
              <a:buChar char="•"/>
            </a:pPr>
            <a:r>
              <a:rPr lang="en-US" i="1"/>
              <a:t>Develop a relationship</a:t>
            </a:r>
            <a:endParaRPr/>
          </a:p>
          <a:p>
            <a:pPr marL="176956" lvl="0" indent="-171576" algn="l" rtl="0">
              <a:spcBef>
                <a:spcPts val="0"/>
              </a:spcBef>
              <a:spcAft>
                <a:spcPts val="0"/>
              </a:spcAft>
              <a:buClr>
                <a:schemeClr val="dk1"/>
              </a:buClr>
              <a:buSzPts val="1200"/>
              <a:buFont typeface="Arial"/>
              <a:buChar char="•"/>
            </a:pPr>
            <a:r>
              <a:rPr lang="en-US" i="1"/>
              <a:t>Have your Council serve him &amp; the Parish</a:t>
            </a:r>
            <a:endParaRPr/>
          </a:p>
          <a:p>
            <a:pPr marL="176956" lvl="0" indent="-171576" algn="l" rtl="0">
              <a:spcBef>
                <a:spcPts val="0"/>
              </a:spcBef>
              <a:spcAft>
                <a:spcPts val="0"/>
              </a:spcAft>
              <a:buClr>
                <a:schemeClr val="dk1"/>
              </a:buClr>
              <a:buSzPts val="1200"/>
              <a:buFont typeface="Arial"/>
              <a:buChar char="•"/>
            </a:pPr>
            <a:r>
              <a:rPr lang="en-US" i="1"/>
              <a:t>Make him happy.  Keep him happy</a:t>
            </a:r>
            <a:endParaRPr/>
          </a:p>
          <a:p>
            <a:pPr marL="0" lvl="0" indent="0" algn="l" rtl="0">
              <a:spcBef>
                <a:spcPts val="0"/>
              </a:spcBef>
              <a:spcAft>
                <a:spcPts val="0"/>
              </a:spcAft>
              <a:buNone/>
            </a:pPr>
            <a:endParaRPr/>
          </a:p>
        </p:txBody>
      </p:sp>
      <p:sp>
        <p:nvSpPr>
          <p:cNvPr id="310" name="Google Shape;310;p20: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705327" y="4421823"/>
            <a:ext cx="5642610" cy="4189095"/>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65" name="Google Shape;65;p2: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1: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1" name="Google Shape;321;p21: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2000"/>
              <a:t>Audio Overview</a:t>
            </a:r>
            <a:endParaRPr/>
          </a:p>
          <a:p>
            <a:pPr marL="169557" lvl="0" indent="-169557" algn="l" rtl="0">
              <a:spcBef>
                <a:spcPts val="0"/>
              </a:spcBef>
              <a:spcAft>
                <a:spcPts val="0"/>
              </a:spcAft>
              <a:buClr>
                <a:schemeClr val="dk1"/>
              </a:buClr>
              <a:buSzPts val="1400"/>
              <a:buFont typeface="Arial"/>
              <a:buChar char="•"/>
            </a:pPr>
            <a:r>
              <a:rPr lang="en-US" sz="1400"/>
              <a:t>If you fail to plan, you’re planning to fail.</a:t>
            </a:r>
            <a:endParaRPr/>
          </a:p>
          <a:p>
            <a:pPr marL="169557" lvl="0" indent="-169557" algn="l" rtl="0">
              <a:spcBef>
                <a:spcPts val="0"/>
              </a:spcBef>
              <a:spcAft>
                <a:spcPts val="0"/>
              </a:spcAft>
              <a:buClr>
                <a:schemeClr val="dk1"/>
              </a:buClr>
              <a:buSzPts val="1400"/>
              <a:buFont typeface="Arial"/>
              <a:buChar char="•"/>
            </a:pPr>
            <a:r>
              <a:rPr lang="en-US" sz="1400"/>
              <a:t>Inputs – Have these available for your planning session</a:t>
            </a:r>
            <a:endParaRPr/>
          </a:p>
          <a:p>
            <a:pPr marL="169557" lvl="0" indent="-169557" algn="l" rtl="0">
              <a:spcBef>
                <a:spcPts val="0"/>
              </a:spcBef>
              <a:spcAft>
                <a:spcPts val="0"/>
              </a:spcAft>
              <a:buClr>
                <a:schemeClr val="dk1"/>
              </a:buClr>
              <a:buSzPts val="1400"/>
              <a:buFont typeface="Arial"/>
              <a:buChar char="•"/>
            </a:pPr>
            <a:r>
              <a:rPr lang="en-US" sz="1400"/>
              <a:t>Planning – Meet with Officers &amp; Directors to plan</a:t>
            </a:r>
            <a:endParaRPr/>
          </a:p>
          <a:p>
            <a:pPr marL="169557" lvl="0" indent="-169557" algn="l" rtl="0">
              <a:spcBef>
                <a:spcPts val="0"/>
              </a:spcBef>
              <a:spcAft>
                <a:spcPts val="0"/>
              </a:spcAft>
              <a:buClr>
                <a:schemeClr val="dk1"/>
              </a:buClr>
              <a:buSzPts val="1400"/>
              <a:buFont typeface="Arial"/>
              <a:buChar char="•"/>
            </a:pPr>
            <a:r>
              <a:rPr lang="en-US" sz="1400"/>
              <a:t>Outputs – Develop these 4 plans</a:t>
            </a:r>
            <a:endParaRPr/>
          </a:p>
          <a:p>
            <a:pPr marL="621711" lvl="1" indent="-169557" algn="l" rtl="0">
              <a:spcBef>
                <a:spcPts val="0"/>
              </a:spcBef>
              <a:spcAft>
                <a:spcPts val="0"/>
              </a:spcAft>
              <a:buClr>
                <a:schemeClr val="dk1"/>
              </a:buClr>
              <a:buSzPts val="1400"/>
              <a:buFont typeface="Arial"/>
              <a:buChar char="•"/>
            </a:pPr>
            <a:r>
              <a:rPr lang="en-US" sz="1400"/>
              <a:t>Programs Plans – Owned &amp; managed by your PD</a:t>
            </a:r>
            <a:endParaRPr/>
          </a:p>
          <a:p>
            <a:pPr marL="621711" lvl="1" indent="-169557" algn="l" rtl="0">
              <a:spcBef>
                <a:spcPts val="0"/>
              </a:spcBef>
              <a:spcAft>
                <a:spcPts val="0"/>
              </a:spcAft>
              <a:buClr>
                <a:schemeClr val="dk1"/>
              </a:buClr>
              <a:buSzPts val="1400"/>
              <a:buFont typeface="Arial"/>
              <a:buChar char="•"/>
            </a:pPr>
            <a:r>
              <a:rPr lang="en-US" sz="1400"/>
              <a:t>Membership Plans – Owned and managed by your Membership Director</a:t>
            </a:r>
            <a:endParaRPr/>
          </a:p>
          <a:p>
            <a:pPr marL="621711" lvl="1" indent="-169557" algn="l" rtl="0">
              <a:spcBef>
                <a:spcPts val="0"/>
              </a:spcBef>
              <a:spcAft>
                <a:spcPts val="0"/>
              </a:spcAft>
              <a:buClr>
                <a:schemeClr val="dk1"/>
              </a:buClr>
              <a:buSzPts val="1400"/>
              <a:buFont typeface="Arial"/>
              <a:buChar char="•"/>
            </a:pPr>
            <a:r>
              <a:rPr lang="en-US" sz="1400"/>
              <a:t>Insurance Plans – Owned by GK (with FA)</a:t>
            </a:r>
            <a:endParaRPr/>
          </a:p>
          <a:p>
            <a:pPr marL="621711" lvl="1" indent="-169557" algn="l" rtl="0">
              <a:spcBef>
                <a:spcPts val="0"/>
              </a:spcBef>
              <a:spcAft>
                <a:spcPts val="0"/>
              </a:spcAft>
              <a:buClr>
                <a:schemeClr val="dk1"/>
              </a:buClr>
              <a:buSzPts val="1400"/>
              <a:buFont typeface="Arial"/>
              <a:buChar char="•"/>
            </a:pPr>
            <a:r>
              <a:rPr lang="en-US" sz="1400"/>
              <a:t>Financial Plans – Owned by FS, Treasurer &amp; Trustees</a:t>
            </a:r>
            <a:endParaRPr/>
          </a:p>
          <a:p>
            <a:pPr marL="171576" lvl="0" indent="-95376" algn="l" rtl="0">
              <a:spcBef>
                <a:spcPts val="0"/>
              </a:spcBef>
              <a:spcAft>
                <a:spcPts val="0"/>
              </a:spcAft>
              <a:buClr>
                <a:schemeClr val="dk1"/>
              </a:buClr>
              <a:buSzPts val="1200"/>
              <a:buFont typeface="Arial"/>
              <a:buNone/>
            </a:pPr>
            <a:endParaRPr/>
          </a:p>
          <a:p>
            <a:pPr marL="171576" lvl="0" indent="-95376"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sz="1500" i="1"/>
              <a:t>Overall message to get across…</a:t>
            </a:r>
            <a:endParaRPr/>
          </a:p>
          <a:p>
            <a:pPr marL="171576" lvl="0" indent="-171576" algn="l" rtl="0">
              <a:spcBef>
                <a:spcPts val="0"/>
              </a:spcBef>
              <a:spcAft>
                <a:spcPts val="0"/>
              </a:spcAft>
              <a:buClr>
                <a:schemeClr val="dk1"/>
              </a:buClr>
              <a:buSzPts val="1200"/>
              <a:buFont typeface="Arial"/>
              <a:buChar char="•"/>
            </a:pPr>
            <a:r>
              <a:rPr lang="en-US" i="1"/>
              <a:t>Have a plan</a:t>
            </a:r>
            <a:endParaRPr/>
          </a:p>
          <a:p>
            <a:pPr marL="629109" lvl="1" indent="-171575" algn="l" rtl="0">
              <a:spcBef>
                <a:spcPts val="0"/>
              </a:spcBef>
              <a:spcAft>
                <a:spcPts val="0"/>
              </a:spcAft>
              <a:buClr>
                <a:schemeClr val="dk1"/>
              </a:buClr>
              <a:buSzPts val="1200"/>
              <a:buFont typeface="Arial"/>
              <a:buChar char="•"/>
            </a:pPr>
            <a:r>
              <a:rPr lang="en-US" i="1"/>
              <a:t>Get your officers and Directors to “own” their components</a:t>
            </a:r>
            <a:endParaRPr/>
          </a:p>
          <a:p>
            <a:pPr marL="629109" lvl="1" indent="-171575" algn="l" rtl="0">
              <a:spcBef>
                <a:spcPts val="0"/>
              </a:spcBef>
              <a:spcAft>
                <a:spcPts val="0"/>
              </a:spcAft>
              <a:buClr>
                <a:schemeClr val="dk1"/>
              </a:buClr>
              <a:buSzPts val="1200"/>
              <a:buFont typeface="Arial"/>
              <a:buChar char="•"/>
            </a:pPr>
            <a:r>
              <a:rPr lang="en-US" i="1"/>
              <a:t>Meet “at least quarterly” to review &amp; adjust</a:t>
            </a:r>
            <a:endParaRPr/>
          </a:p>
          <a:p>
            <a:pPr marL="0" lvl="0" indent="0" algn="l" rtl="0">
              <a:spcBef>
                <a:spcPts val="0"/>
              </a:spcBef>
              <a:spcAft>
                <a:spcPts val="0"/>
              </a:spcAft>
              <a:buNone/>
            </a:pPr>
            <a:endParaRPr/>
          </a:p>
        </p:txBody>
      </p:sp>
      <p:sp>
        <p:nvSpPr>
          <p:cNvPr id="322" name="Google Shape;322;p21: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2: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7" name="Google Shape;347;p22: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2000"/>
              <a:t>Audio Overview</a:t>
            </a:r>
            <a:endParaRPr/>
          </a:p>
          <a:p>
            <a:pPr marL="0" lvl="0" indent="0" algn="l" rtl="0">
              <a:spcBef>
                <a:spcPts val="0"/>
              </a:spcBef>
              <a:spcAft>
                <a:spcPts val="0"/>
              </a:spcAft>
              <a:buNone/>
            </a:pPr>
            <a:r>
              <a:rPr lang="en-US" sz="1400"/>
              <a:t>Have an action plan</a:t>
            </a:r>
            <a:endParaRPr/>
          </a:p>
          <a:p>
            <a:pPr marL="282595" lvl="0" indent="-282595" algn="l" rtl="0">
              <a:spcBef>
                <a:spcPts val="0"/>
              </a:spcBef>
              <a:spcAft>
                <a:spcPts val="0"/>
              </a:spcAft>
              <a:buClr>
                <a:schemeClr val="dk1"/>
              </a:buClr>
              <a:buSzPts val="1400"/>
              <a:buFont typeface="Arial"/>
              <a:buChar char="•"/>
            </a:pPr>
            <a:r>
              <a:rPr lang="en-US" sz="1400"/>
              <a:t>Quarterly objectives</a:t>
            </a:r>
            <a:endParaRPr/>
          </a:p>
          <a:p>
            <a:pPr marL="282595" lvl="0" indent="-282595" algn="l" rtl="0">
              <a:spcBef>
                <a:spcPts val="0"/>
              </a:spcBef>
              <a:spcAft>
                <a:spcPts val="0"/>
              </a:spcAft>
              <a:buClr>
                <a:schemeClr val="dk1"/>
              </a:buClr>
              <a:buSzPts val="1400"/>
              <a:buFont typeface="Arial"/>
              <a:buChar char="•"/>
            </a:pPr>
            <a:r>
              <a:rPr lang="en-US" sz="1400"/>
              <a:t>Assign responsibility to your leadership team</a:t>
            </a:r>
            <a:endParaRPr/>
          </a:p>
          <a:p>
            <a:pPr marL="282595" lvl="0" indent="-282595" algn="l" rtl="0">
              <a:spcBef>
                <a:spcPts val="0"/>
              </a:spcBef>
              <a:spcAft>
                <a:spcPts val="0"/>
              </a:spcAft>
              <a:buClr>
                <a:schemeClr val="dk1"/>
              </a:buClr>
              <a:buSzPts val="1400"/>
              <a:buFont typeface="Arial"/>
              <a:buChar char="•"/>
            </a:pPr>
            <a:r>
              <a:rPr lang="en-US" sz="1400"/>
              <a:t>Review quarterly</a:t>
            </a:r>
            <a:endParaRPr/>
          </a:p>
          <a:p>
            <a:pPr marL="171576" lvl="0" indent="-95376"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sz="1500" i="1"/>
              <a:t>Overall message to get across…</a:t>
            </a:r>
            <a:endParaRPr/>
          </a:p>
          <a:p>
            <a:pPr marL="171576" lvl="0" indent="-171576" algn="l" rtl="0">
              <a:spcBef>
                <a:spcPts val="0"/>
              </a:spcBef>
              <a:spcAft>
                <a:spcPts val="0"/>
              </a:spcAft>
              <a:buClr>
                <a:schemeClr val="dk1"/>
              </a:buClr>
              <a:buSzPts val="1200"/>
              <a:buFont typeface="Arial"/>
              <a:buChar char="•"/>
            </a:pPr>
            <a:r>
              <a:rPr lang="en-US" i="1"/>
              <a:t>Make a plan (July)</a:t>
            </a:r>
            <a:endParaRPr/>
          </a:p>
          <a:p>
            <a:pPr marL="176956" lvl="0" indent="-171576" algn="l" rtl="0">
              <a:spcBef>
                <a:spcPts val="0"/>
              </a:spcBef>
              <a:spcAft>
                <a:spcPts val="0"/>
              </a:spcAft>
              <a:buClr>
                <a:schemeClr val="dk1"/>
              </a:buClr>
              <a:buSzPts val="1200"/>
              <a:buFont typeface="Arial"/>
              <a:buChar char="•"/>
            </a:pPr>
            <a:r>
              <a:rPr lang="en-US" i="1"/>
              <a:t>Work the plan (monthly)</a:t>
            </a:r>
            <a:endParaRPr/>
          </a:p>
          <a:p>
            <a:pPr marL="176956" lvl="0" indent="-171576" algn="l" rtl="0">
              <a:spcBef>
                <a:spcPts val="0"/>
              </a:spcBef>
              <a:spcAft>
                <a:spcPts val="0"/>
              </a:spcAft>
              <a:buClr>
                <a:schemeClr val="dk1"/>
              </a:buClr>
              <a:buSzPts val="1200"/>
              <a:buFont typeface="Arial"/>
              <a:buChar char="•"/>
            </a:pPr>
            <a:r>
              <a:rPr lang="en-US" i="1"/>
              <a:t>Review the plan and adjust as necessary (quarterly)</a:t>
            </a:r>
            <a:endParaRPr/>
          </a:p>
          <a:p>
            <a:pPr marL="176956" lvl="0" indent="-171576" algn="l" rtl="0">
              <a:spcBef>
                <a:spcPts val="0"/>
              </a:spcBef>
              <a:spcAft>
                <a:spcPts val="0"/>
              </a:spcAft>
              <a:buClr>
                <a:schemeClr val="dk1"/>
              </a:buClr>
              <a:buSzPts val="1200"/>
              <a:buFont typeface="Arial"/>
              <a:buChar char="•"/>
            </a:pPr>
            <a:r>
              <a:rPr lang="en-US" i="1"/>
              <a:t>Share the plan with your council, District Deputy &amp; Pastor (quarterly)</a:t>
            </a:r>
            <a:endParaRPr/>
          </a:p>
          <a:p>
            <a:pPr marL="0" lvl="0" indent="0" algn="l" rtl="0">
              <a:spcBef>
                <a:spcPts val="0"/>
              </a:spcBef>
              <a:spcAft>
                <a:spcPts val="0"/>
              </a:spcAft>
              <a:buNone/>
            </a:pPr>
            <a:endParaRPr/>
          </a:p>
        </p:txBody>
      </p:sp>
      <p:sp>
        <p:nvSpPr>
          <p:cNvPr id="348" name="Google Shape;348;p22: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3: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6" name="Google Shape;356;p23: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BDC – The Faith In Action program model is based on Building the Domestic Church</a:t>
            </a:r>
            <a:endParaRPr/>
          </a:p>
          <a:p>
            <a:pPr marL="171576" lvl="0" indent="-95376"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sz="1400" i="1"/>
              <a:t>Overall message to get across…</a:t>
            </a:r>
            <a:endParaRPr/>
          </a:p>
          <a:p>
            <a:pPr marL="171576" lvl="0" indent="-171576" algn="l" rtl="0">
              <a:spcBef>
                <a:spcPts val="0"/>
              </a:spcBef>
              <a:spcAft>
                <a:spcPts val="0"/>
              </a:spcAft>
              <a:buClr>
                <a:schemeClr val="dk1"/>
              </a:buClr>
              <a:buSzPts val="1200"/>
              <a:buFont typeface="Arial"/>
              <a:buChar char="•"/>
            </a:pPr>
            <a:r>
              <a:rPr lang="en-US" i="1"/>
              <a:t>Check out the link to learn about BDC</a:t>
            </a:r>
            <a:endParaRPr/>
          </a:p>
          <a:p>
            <a:pPr marL="0" lvl="0" indent="0" algn="l" rtl="0">
              <a:spcBef>
                <a:spcPts val="0"/>
              </a:spcBef>
              <a:spcAft>
                <a:spcPts val="0"/>
              </a:spcAft>
              <a:buNone/>
            </a:pPr>
            <a:endParaRPr/>
          </a:p>
        </p:txBody>
      </p:sp>
      <p:sp>
        <p:nvSpPr>
          <p:cNvPr id="357" name="Google Shape;357;p23: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8" name="Google Shape;368;p24: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BDC is the goal, FIA is the action plan</a:t>
            </a:r>
            <a:endParaRPr/>
          </a:p>
        </p:txBody>
      </p:sp>
      <p:sp>
        <p:nvSpPr>
          <p:cNvPr id="369" name="Google Shape;369;p24: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5: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2" name="Google Shape;382;p25:notes"/>
          <p:cNvSpPr txBox="1">
            <a:spLocks noGrp="1"/>
          </p:cNvSpPr>
          <p:nvPr>
            <p:ph type="body" idx="1"/>
          </p:nvPr>
        </p:nvSpPr>
        <p:spPr>
          <a:xfrm>
            <a:off x="553486" y="4528490"/>
            <a:ext cx="6171605" cy="4289297"/>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sz="1400"/>
              <a:t>Get educated on FIA, talk to Pastor to get him on board, decide what to do &amp; do it</a:t>
            </a:r>
            <a:endParaRPr/>
          </a:p>
          <a:p>
            <a:pPr marL="171576" lvl="0" indent="-95376"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sz="1500" i="1"/>
              <a:t>Overall message to get across…</a:t>
            </a:r>
            <a:endParaRPr/>
          </a:p>
          <a:p>
            <a:pPr marL="171576" lvl="0" indent="-171576" algn="l" rtl="0">
              <a:spcBef>
                <a:spcPts val="0"/>
              </a:spcBef>
              <a:spcAft>
                <a:spcPts val="0"/>
              </a:spcAft>
              <a:buClr>
                <a:schemeClr val="dk1"/>
              </a:buClr>
              <a:buSzPts val="1200"/>
              <a:buFont typeface="Arial"/>
              <a:buChar char="•"/>
            </a:pPr>
            <a:r>
              <a:rPr lang="en-US" i="1"/>
              <a:t>Have your Program Director take the lead</a:t>
            </a:r>
            <a:endParaRPr/>
          </a:p>
          <a:p>
            <a:pPr marL="683611" lvl="1" indent="-226077" algn="l" rtl="0">
              <a:spcBef>
                <a:spcPts val="0"/>
              </a:spcBef>
              <a:spcAft>
                <a:spcPts val="0"/>
              </a:spcAft>
              <a:buClr>
                <a:schemeClr val="dk1"/>
              </a:buClr>
              <a:buSzPts val="1200"/>
              <a:buFont typeface="Calibri"/>
              <a:buAutoNum type="arabicPeriod"/>
            </a:pPr>
            <a:r>
              <a:rPr lang="en-US" i="1"/>
              <a:t>You and your Program Director should both learn BDC &amp; FIA</a:t>
            </a:r>
            <a:endParaRPr/>
          </a:p>
          <a:p>
            <a:pPr marL="683611" lvl="1" indent="-226077" algn="l" rtl="0">
              <a:spcBef>
                <a:spcPts val="0"/>
              </a:spcBef>
              <a:spcAft>
                <a:spcPts val="0"/>
              </a:spcAft>
              <a:buClr>
                <a:schemeClr val="dk1"/>
              </a:buClr>
              <a:buSzPts val="1200"/>
              <a:buFont typeface="Calibri"/>
              <a:buAutoNum type="arabicPeriod"/>
            </a:pPr>
            <a:r>
              <a:rPr lang="en-US" i="1"/>
              <a:t>You and your Program Director should meet with your Pastor</a:t>
            </a:r>
            <a:endParaRPr/>
          </a:p>
          <a:p>
            <a:pPr marL="683611" lvl="1" indent="-226077" algn="l" rtl="0">
              <a:spcBef>
                <a:spcPts val="0"/>
              </a:spcBef>
              <a:spcAft>
                <a:spcPts val="0"/>
              </a:spcAft>
              <a:buClr>
                <a:schemeClr val="dk1"/>
              </a:buClr>
              <a:buSzPts val="1200"/>
              <a:buFont typeface="Calibri"/>
              <a:buAutoNum type="arabicPeriod"/>
            </a:pPr>
            <a:r>
              <a:rPr lang="en-US" i="1"/>
              <a:t>Have these plans spelled out in your Council Plan</a:t>
            </a:r>
            <a:endParaRPr/>
          </a:p>
          <a:p>
            <a:pPr marL="0" lvl="0" indent="0" algn="l" rtl="0">
              <a:spcBef>
                <a:spcPts val="0"/>
              </a:spcBef>
              <a:spcAft>
                <a:spcPts val="0"/>
              </a:spcAft>
              <a:buNone/>
            </a:pPr>
            <a:endParaRPr>
              <a:solidFill>
                <a:srgbClr val="FF0000"/>
              </a:solidFill>
            </a:endParaRPr>
          </a:p>
        </p:txBody>
      </p:sp>
      <p:sp>
        <p:nvSpPr>
          <p:cNvPr id="383" name="Google Shape;383;p25: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6: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7" name="Google Shape;397;p26:notes"/>
          <p:cNvSpPr txBox="1">
            <a:spLocks noGrp="1"/>
          </p:cNvSpPr>
          <p:nvPr>
            <p:ph type="body" idx="1"/>
          </p:nvPr>
        </p:nvSpPr>
        <p:spPr>
          <a:xfrm>
            <a:off x="475117" y="4528490"/>
            <a:ext cx="6408346" cy="4289297"/>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sz="1400"/>
              <a:t>Address problems – Bad news does not get better with time.</a:t>
            </a:r>
            <a:endParaRPr/>
          </a:p>
          <a:p>
            <a:pPr marL="169557" lvl="0" indent="-169557" algn="l" rtl="0">
              <a:spcBef>
                <a:spcPts val="0"/>
              </a:spcBef>
              <a:spcAft>
                <a:spcPts val="0"/>
              </a:spcAft>
              <a:buClr>
                <a:schemeClr val="dk1"/>
              </a:buClr>
              <a:buSzPts val="1400"/>
              <a:buFont typeface="Arial"/>
              <a:buChar char="•"/>
            </a:pPr>
            <a:r>
              <a:rPr lang="en-US" sz="1400"/>
              <a:t>Seek issues from Previous GK, Pastor, District Deputy, Council and You.</a:t>
            </a:r>
            <a:endParaRPr/>
          </a:p>
          <a:p>
            <a:pPr marL="169557" lvl="0" indent="-169557" algn="l" rtl="0">
              <a:spcBef>
                <a:spcPts val="0"/>
              </a:spcBef>
              <a:spcAft>
                <a:spcPts val="0"/>
              </a:spcAft>
              <a:buClr>
                <a:schemeClr val="dk1"/>
              </a:buClr>
              <a:buSzPts val="1400"/>
              <a:buFont typeface="Arial"/>
              <a:buChar char="•"/>
            </a:pPr>
            <a:r>
              <a:rPr lang="en-US" sz="1400"/>
              <a:t>Prioritize them (Rank them by importance &amp; difficulty)</a:t>
            </a:r>
            <a:endParaRPr/>
          </a:p>
          <a:p>
            <a:pPr marL="169557" lvl="0" indent="-169557" algn="l" rtl="0">
              <a:spcBef>
                <a:spcPts val="0"/>
              </a:spcBef>
              <a:spcAft>
                <a:spcPts val="0"/>
              </a:spcAft>
              <a:buClr>
                <a:schemeClr val="dk1"/>
              </a:buClr>
              <a:buSzPts val="1400"/>
              <a:buFont typeface="Arial"/>
              <a:buChar char="•"/>
            </a:pPr>
            <a:r>
              <a:rPr lang="en-US" sz="1400"/>
              <a:t>Fix them (No more than a couple at a time)</a:t>
            </a:r>
            <a:endParaRPr/>
          </a:p>
          <a:p>
            <a:pPr marL="621711" lvl="1" indent="-169557" algn="l" rtl="0">
              <a:spcBef>
                <a:spcPts val="0"/>
              </a:spcBef>
              <a:spcAft>
                <a:spcPts val="0"/>
              </a:spcAft>
              <a:buClr>
                <a:schemeClr val="dk1"/>
              </a:buClr>
              <a:buSzPts val="1400"/>
              <a:buFont typeface="Arial"/>
              <a:buChar char="•"/>
            </a:pPr>
            <a:r>
              <a:rPr lang="en-US" sz="1400"/>
              <a:t>Delegate some to your Council Officers and Directors if possible.</a:t>
            </a:r>
            <a:endParaRPr/>
          </a:p>
          <a:p>
            <a:pPr marL="171576" lvl="0" indent="-95376"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sz="1500" i="1"/>
              <a:t>Overall message to get across…</a:t>
            </a:r>
            <a:endParaRPr/>
          </a:p>
          <a:p>
            <a:pPr marL="171576" lvl="0" indent="-171576" algn="l" rtl="0">
              <a:spcBef>
                <a:spcPts val="0"/>
              </a:spcBef>
              <a:spcAft>
                <a:spcPts val="0"/>
              </a:spcAft>
              <a:buClr>
                <a:schemeClr val="dk1"/>
              </a:buClr>
              <a:buSzPts val="1200"/>
              <a:buFont typeface="Arial"/>
              <a:buChar char="•"/>
            </a:pPr>
            <a:r>
              <a:rPr lang="en-US" i="1"/>
              <a:t>Problems…</a:t>
            </a:r>
            <a:endParaRPr/>
          </a:p>
          <a:p>
            <a:pPr marL="629109" lvl="1" indent="-171575" algn="l" rtl="0">
              <a:spcBef>
                <a:spcPts val="0"/>
              </a:spcBef>
              <a:spcAft>
                <a:spcPts val="0"/>
              </a:spcAft>
              <a:buClr>
                <a:schemeClr val="dk1"/>
              </a:buClr>
              <a:buSzPts val="1200"/>
              <a:buFont typeface="Arial"/>
              <a:buChar char="•"/>
            </a:pPr>
            <a:r>
              <a:rPr lang="en-US" i="1"/>
              <a:t>Won’t go away on their own</a:t>
            </a:r>
            <a:endParaRPr/>
          </a:p>
          <a:p>
            <a:pPr marL="629109" lvl="1" indent="-171575" algn="l" rtl="0">
              <a:spcBef>
                <a:spcPts val="0"/>
              </a:spcBef>
              <a:spcAft>
                <a:spcPts val="0"/>
              </a:spcAft>
              <a:buClr>
                <a:schemeClr val="dk1"/>
              </a:buClr>
              <a:buSzPts val="1200"/>
              <a:buFont typeface="Arial"/>
              <a:buChar char="•"/>
            </a:pPr>
            <a:r>
              <a:rPr lang="en-US" i="1"/>
              <a:t>Get worse with time</a:t>
            </a:r>
            <a:endParaRPr/>
          </a:p>
          <a:p>
            <a:pPr marL="629109" lvl="1" indent="-171575" algn="l" rtl="0">
              <a:spcBef>
                <a:spcPts val="0"/>
              </a:spcBef>
              <a:spcAft>
                <a:spcPts val="0"/>
              </a:spcAft>
              <a:buClr>
                <a:schemeClr val="dk1"/>
              </a:buClr>
              <a:buSzPts val="1200"/>
              <a:buFont typeface="Arial"/>
              <a:buChar char="•"/>
            </a:pPr>
            <a:r>
              <a:rPr lang="en-US" i="1"/>
              <a:t>The more problems you solve, the more fun &amp; successful your council will be</a:t>
            </a:r>
            <a:endParaRPr sz="1600" i="1"/>
          </a:p>
          <a:p>
            <a:pPr marL="0" lvl="0" indent="0" algn="l" rtl="0">
              <a:spcBef>
                <a:spcPts val="0"/>
              </a:spcBef>
              <a:spcAft>
                <a:spcPts val="0"/>
              </a:spcAft>
              <a:buNone/>
            </a:pPr>
            <a:endParaRPr sz="1600"/>
          </a:p>
        </p:txBody>
      </p:sp>
      <p:sp>
        <p:nvSpPr>
          <p:cNvPr id="398" name="Google Shape;398;p26: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7: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9" name="Google Shape;409;p27: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282595" lvl="0" indent="-282595" algn="l" rtl="0">
              <a:spcBef>
                <a:spcPts val="0"/>
              </a:spcBef>
              <a:spcAft>
                <a:spcPts val="0"/>
              </a:spcAft>
              <a:buClr>
                <a:schemeClr val="dk1"/>
              </a:buClr>
              <a:buSzPts val="1400"/>
              <a:buFont typeface="Arial"/>
              <a:buChar char="•"/>
            </a:pPr>
            <a:r>
              <a:rPr lang="en-US" sz="1400" b="1"/>
              <a:t>Start with </a:t>
            </a:r>
            <a:r>
              <a:rPr lang="en-US" sz="1400"/>
              <a:t>a Solid Foundation - Make sure you start with the 9 items discussed in the previous section</a:t>
            </a:r>
            <a:endParaRPr/>
          </a:p>
          <a:p>
            <a:pPr marL="282595" lvl="0" indent="-282595" algn="l" rtl="0">
              <a:spcBef>
                <a:spcPts val="0"/>
              </a:spcBef>
              <a:spcAft>
                <a:spcPts val="0"/>
              </a:spcAft>
              <a:buClr>
                <a:schemeClr val="dk1"/>
              </a:buClr>
              <a:buSzPts val="1400"/>
              <a:buFont typeface="Arial"/>
              <a:buChar char="•"/>
            </a:pPr>
            <a:r>
              <a:rPr lang="en-US" sz="1400" b="1"/>
              <a:t>Build on </a:t>
            </a:r>
            <a:r>
              <a:rPr lang="en-US" sz="1400"/>
              <a:t>your Solid Foundation - Then, you can (and should) work on these items</a:t>
            </a:r>
            <a:endParaRPr/>
          </a:p>
          <a:p>
            <a:pPr marL="171576" lvl="0" indent="-95376"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sz="1500" i="1"/>
              <a:t>Overall message to get across…</a:t>
            </a:r>
            <a:endParaRPr/>
          </a:p>
          <a:p>
            <a:pPr marL="171576" lvl="0" indent="-171576" algn="l" rtl="0">
              <a:spcBef>
                <a:spcPts val="0"/>
              </a:spcBef>
              <a:spcAft>
                <a:spcPts val="0"/>
              </a:spcAft>
              <a:buClr>
                <a:schemeClr val="dk1"/>
              </a:buClr>
              <a:buSzPts val="1200"/>
              <a:buFont typeface="Arial"/>
              <a:buChar char="•"/>
            </a:pPr>
            <a:r>
              <a:rPr lang="en-US" i="1"/>
              <a:t>These items are important (but not as important as the “1</a:t>
            </a:r>
            <a:r>
              <a:rPr lang="en-US" i="1" baseline="30000"/>
              <a:t>st</a:t>
            </a:r>
            <a:r>
              <a:rPr lang="en-US" i="1"/>
              <a:t> things 1</a:t>
            </a:r>
            <a:r>
              <a:rPr lang="en-US" i="1" baseline="30000"/>
              <a:t>st</a:t>
            </a:r>
            <a:r>
              <a:rPr lang="en-US" i="1"/>
              <a:t>” items</a:t>
            </a:r>
            <a:endParaRPr/>
          </a:p>
          <a:p>
            <a:pPr marL="629109" lvl="1" indent="-171575" algn="l" rtl="0">
              <a:spcBef>
                <a:spcPts val="0"/>
              </a:spcBef>
              <a:spcAft>
                <a:spcPts val="0"/>
              </a:spcAft>
              <a:buClr>
                <a:schemeClr val="dk1"/>
              </a:buClr>
              <a:buSzPts val="1200"/>
              <a:buFont typeface="Arial"/>
              <a:buChar char="•"/>
            </a:pPr>
            <a:r>
              <a:rPr lang="en-US" i="1"/>
              <a:t>Star Council – Indicates your council is healthy and vibrant</a:t>
            </a:r>
            <a:endParaRPr/>
          </a:p>
          <a:p>
            <a:pPr marL="629109" lvl="1" indent="-171575" algn="l" rtl="0">
              <a:spcBef>
                <a:spcPts val="0"/>
              </a:spcBef>
              <a:spcAft>
                <a:spcPts val="0"/>
              </a:spcAft>
              <a:buClr>
                <a:schemeClr val="dk1"/>
              </a:buClr>
              <a:buSzPts val="1200"/>
              <a:buFont typeface="Arial"/>
              <a:buChar char="•"/>
            </a:pPr>
            <a:r>
              <a:rPr lang="en-US" i="1"/>
              <a:t>Forms – Keep State &amp; Supreme aware of your progress</a:t>
            </a:r>
            <a:endParaRPr/>
          </a:p>
          <a:p>
            <a:pPr marL="629109" lvl="1" indent="-171575" algn="l" rtl="0">
              <a:spcBef>
                <a:spcPts val="0"/>
              </a:spcBef>
              <a:spcAft>
                <a:spcPts val="0"/>
              </a:spcAft>
              <a:buClr>
                <a:schemeClr val="dk1"/>
              </a:buClr>
              <a:buSzPts val="1200"/>
              <a:buFont typeface="Arial"/>
              <a:buChar char="•"/>
            </a:pPr>
            <a:r>
              <a:rPr lang="en-US" i="1"/>
              <a:t>Oversee personnel to ensure they are successful</a:t>
            </a:r>
            <a:endParaRPr/>
          </a:p>
          <a:p>
            <a:pPr marL="629109" lvl="1" indent="-171575" algn="l" rtl="0">
              <a:spcBef>
                <a:spcPts val="0"/>
              </a:spcBef>
              <a:spcAft>
                <a:spcPts val="0"/>
              </a:spcAft>
              <a:buClr>
                <a:schemeClr val="dk1"/>
              </a:buClr>
              <a:buSzPts val="1200"/>
              <a:buFont typeface="Arial"/>
              <a:buChar char="•"/>
            </a:pPr>
            <a:r>
              <a:rPr lang="en-US" i="1"/>
              <a:t>Mentor &amp; develop leaders – Leave your council better than you found it</a:t>
            </a:r>
            <a:endParaRPr/>
          </a:p>
          <a:p>
            <a:pPr marL="0" lvl="0" indent="0" algn="l" rtl="0">
              <a:spcBef>
                <a:spcPts val="0"/>
              </a:spcBef>
              <a:spcAft>
                <a:spcPts val="0"/>
              </a:spcAft>
              <a:buNone/>
            </a:pPr>
            <a:endParaRPr sz="1600"/>
          </a:p>
        </p:txBody>
      </p:sp>
      <p:sp>
        <p:nvSpPr>
          <p:cNvPr id="410" name="Google Shape;410;p27: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8: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0" name="Google Shape;420;p28: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sz="1400"/>
              <a:t>Star Council – 6 requirements – These represent a great, healthy council</a:t>
            </a:r>
            <a:endParaRPr/>
          </a:p>
          <a:p>
            <a:pPr marL="791269" lvl="1" indent="-339115" algn="l" rtl="0">
              <a:spcBef>
                <a:spcPts val="0"/>
              </a:spcBef>
              <a:spcAft>
                <a:spcPts val="0"/>
              </a:spcAft>
              <a:buClr>
                <a:schemeClr val="dk1"/>
              </a:buClr>
              <a:buSzPts val="1400"/>
              <a:buFont typeface="Calibri"/>
              <a:buAutoNum type="arabicPeriod"/>
            </a:pPr>
            <a:r>
              <a:rPr lang="en-US" sz="1400"/>
              <a:t>Meet or exceed your Membership Quota</a:t>
            </a:r>
            <a:endParaRPr/>
          </a:p>
          <a:p>
            <a:pPr marL="791269" lvl="1" indent="-339115" algn="l" rtl="0">
              <a:spcBef>
                <a:spcPts val="0"/>
              </a:spcBef>
              <a:spcAft>
                <a:spcPts val="0"/>
              </a:spcAft>
              <a:buClr>
                <a:schemeClr val="dk1"/>
              </a:buClr>
              <a:buSzPts val="1400"/>
              <a:buFont typeface="Calibri"/>
              <a:buAutoNum type="arabicPeriod"/>
            </a:pPr>
            <a:r>
              <a:rPr lang="en-US" sz="1400"/>
              <a:t>Meet or exceed your Insurance Quota</a:t>
            </a:r>
            <a:endParaRPr/>
          </a:p>
          <a:p>
            <a:pPr marL="791269" lvl="1" indent="-339115" algn="l" rtl="0">
              <a:spcBef>
                <a:spcPts val="0"/>
              </a:spcBef>
              <a:spcAft>
                <a:spcPts val="0"/>
              </a:spcAft>
              <a:buClr>
                <a:schemeClr val="dk1"/>
              </a:buClr>
              <a:buSzPts val="1400"/>
              <a:buFont typeface="Calibri"/>
              <a:buAutoNum type="arabicPeriod"/>
            </a:pPr>
            <a:r>
              <a:rPr lang="en-US" sz="1400"/>
              <a:t>Meet or exceed doing all required programs</a:t>
            </a:r>
            <a:endParaRPr/>
          </a:p>
          <a:p>
            <a:pPr marL="791269" lvl="1" indent="-339115" algn="l" rtl="0">
              <a:spcBef>
                <a:spcPts val="0"/>
              </a:spcBef>
              <a:spcAft>
                <a:spcPts val="0"/>
              </a:spcAft>
              <a:buClr>
                <a:schemeClr val="dk1"/>
              </a:buClr>
              <a:buSzPts val="1400"/>
              <a:buFont typeface="Calibri"/>
              <a:buAutoNum type="arabicPeriod"/>
            </a:pPr>
            <a:r>
              <a:rPr lang="en-US" sz="1400"/>
              <a:t>Complete and submit required forms</a:t>
            </a:r>
            <a:endParaRPr/>
          </a:p>
          <a:p>
            <a:pPr marL="791269" lvl="1" indent="-339115" algn="l" rtl="0">
              <a:spcBef>
                <a:spcPts val="0"/>
              </a:spcBef>
              <a:spcAft>
                <a:spcPts val="0"/>
              </a:spcAft>
              <a:buClr>
                <a:schemeClr val="dk1"/>
              </a:buClr>
              <a:buSzPts val="1400"/>
              <a:buFont typeface="Calibri"/>
              <a:buAutoNum type="arabicPeriod"/>
            </a:pPr>
            <a:r>
              <a:rPr lang="en-US" sz="1400"/>
              <a:t>Pay all State &amp; Supreme per capita payments</a:t>
            </a:r>
            <a:endParaRPr/>
          </a:p>
          <a:p>
            <a:pPr marL="791269" lvl="1" indent="-339115" algn="l" rtl="0">
              <a:spcBef>
                <a:spcPts val="0"/>
              </a:spcBef>
              <a:spcAft>
                <a:spcPts val="0"/>
              </a:spcAft>
              <a:buClr>
                <a:schemeClr val="dk1"/>
              </a:buClr>
              <a:buSzPts val="1400"/>
              <a:buFont typeface="Calibri"/>
              <a:buAutoNum type="arabicPeriod"/>
            </a:pPr>
            <a:r>
              <a:rPr lang="en-US" sz="1400"/>
              <a:t>Obtain Youth Protection Compliance</a:t>
            </a:r>
            <a:endParaRPr/>
          </a:p>
          <a:p>
            <a:pPr marL="171576" lvl="0" indent="-95376" algn="l" rtl="0">
              <a:spcBef>
                <a:spcPts val="0"/>
              </a:spcBef>
              <a:spcAft>
                <a:spcPts val="0"/>
              </a:spcAft>
              <a:buClr>
                <a:schemeClr val="dk1"/>
              </a:buClr>
              <a:buSzPts val="1200"/>
              <a:buFont typeface="Arial"/>
              <a:buNone/>
            </a:pPr>
            <a:endParaRPr/>
          </a:p>
          <a:p>
            <a:pPr marL="171576" lvl="0" indent="-95376"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sz="1500" i="1"/>
              <a:t>Overall message to get across…</a:t>
            </a:r>
            <a:endParaRPr/>
          </a:p>
          <a:p>
            <a:pPr marL="171576" lvl="0" indent="-171576" algn="l" rtl="0">
              <a:spcBef>
                <a:spcPts val="0"/>
              </a:spcBef>
              <a:spcAft>
                <a:spcPts val="0"/>
              </a:spcAft>
              <a:buClr>
                <a:schemeClr val="dk1"/>
              </a:buClr>
              <a:buSzPts val="1200"/>
              <a:buFont typeface="Arial"/>
              <a:buChar char="•"/>
            </a:pPr>
            <a:r>
              <a:rPr lang="en-US" i="1"/>
              <a:t>It’s a hard award to earn but…</a:t>
            </a:r>
            <a:endParaRPr/>
          </a:p>
          <a:p>
            <a:pPr marL="629109" lvl="1" indent="-171575" algn="l" rtl="0">
              <a:spcBef>
                <a:spcPts val="0"/>
              </a:spcBef>
              <a:spcAft>
                <a:spcPts val="0"/>
              </a:spcAft>
              <a:buClr>
                <a:schemeClr val="dk1"/>
              </a:buClr>
              <a:buSzPts val="1200"/>
              <a:buFont typeface="Arial"/>
              <a:buChar char="•"/>
            </a:pPr>
            <a:r>
              <a:rPr lang="en-US" i="1"/>
              <a:t>It’s a great accomplishment</a:t>
            </a:r>
            <a:endParaRPr/>
          </a:p>
          <a:p>
            <a:pPr marL="629109" lvl="1" indent="-171575" algn="l" rtl="0">
              <a:spcBef>
                <a:spcPts val="0"/>
              </a:spcBef>
              <a:spcAft>
                <a:spcPts val="0"/>
              </a:spcAft>
              <a:buClr>
                <a:schemeClr val="dk1"/>
              </a:buClr>
              <a:buSzPts val="1200"/>
              <a:buFont typeface="Arial"/>
              <a:buChar char="•"/>
            </a:pPr>
            <a:r>
              <a:rPr lang="en-US" i="1"/>
              <a:t>Your council will be very proud</a:t>
            </a:r>
            <a:endParaRPr/>
          </a:p>
          <a:p>
            <a:pPr marL="629109" lvl="1" indent="-171575" algn="l" rtl="0">
              <a:spcBef>
                <a:spcPts val="0"/>
              </a:spcBef>
              <a:spcAft>
                <a:spcPts val="0"/>
              </a:spcAft>
              <a:buClr>
                <a:schemeClr val="dk1"/>
              </a:buClr>
              <a:buSzPts val="1200"/>
              <a:buFont typeface="Arial"/>
              <a:buChar char="•"/>
            </a:pPr>
            <a:r>
              <a:rPr lang="en-US" i="1"/>
              <a:t>Your council is in great shape (very healthy)</a:t>
            </a:r>
            <a:endParaRPr/>
          </a:p>
          <a:p>
            <a:pPr marL="0" lvl="0" indent="0" algn="l" rtl="0">
              <a:spcBef>
                <a:spcPts val="0"/>
              </a:spcBef>
              <a:spcAft>
                <a:spcPts val="0"/>
              </a:spcAft>
              <a:buNone/>
            </a:pPr>
            <a:endParaRPr/>
          </a:p>
        </p:txBody>
      </p:sp>
      <p:sp>
        <p:nvSpPr>
          <p:cNvPr id="421" name="Google Shape;421;p28: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9: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5" name="Google Shape;435;p29:notes"/>
          <p:cNvSpPr txBox="1">
            <a:spLocks noGrp="1"/>
          </p:cNvSpPr>
          <p:nvPr>
            <p:ph type="body" idx="1"/>
          </p:nvPr>
        </p:nvSpPr>
        <p:spPr>
          <a:xfrm>
            <a:off x="475117" y="4528490"/>
            <a:ext cx="6408346" cy="4289297"/>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sz="1400"/>
              <a:t>Forms – Similar to CEOs of companies, preparing &amp; submitting forms is a main part of the job.</a:t>
            </a:r>
            <a:endParaRPr/>
          </a:p>
          <a:p>
            <a:pPr marL="282595" lvl="0" indent="-282595" algn="l" rtl="0">
              <a:spcBef>
                <a:spcPts val="0"/>
              </a:spcBef>
              <a:spcAft>
                <a:spcPts val="0"/>
              </a:spcAft>
              <a:buClr>
                <a:schemeClr val="dk1"/>
              </a:buClr>
              <a:buSzPts val="1400"/>
              <a:buFont typeface="Arial"/>
              <a:buChar char="•"/>
            </a:pPr>
            <a:r>
              <a:rPr lang="en-US" sz="1400"/>
              <a:t>Watch the video to see where to find forms</a:t>
            </a:r>
            <a:endParaRPr/>
          </a:p>
          <a:p>
            <a:pPr marL="734749" lvl="1" indent="-282595" algn="l" rtl="0">
              <a:spcBef>
                <a:spcPts val="0"/>
              </a:spcBef>
              <a:spcAft>
                <a:spcPts val="0"/>
              </a:spcAft>
              <a:buClr>
                <a:schemeClr val="dk1"/>
              </a:buClr>
              <a:buSzPts val="1400"/>
              <a:buFont typeface="Arial"/>
              <a:buChar char="•"/>
            </a:pPr>
            <a:r>
              <a:rPr lang="en-US" sz="1400"/>
              <a:t>Supreme forms</a:t>
            </a:r>
            <a:endParaRPr/>
          </a:p>
          <a:p>
            <a:pPr marL="734749" lvl="1" indent="-282595" algn="l" rtl="0">
              <a:spcBef>
                <a:spcPts val="0"/>
              </a:spcBef>
              <a:spcAft>
                <a:spcPts val="0"/>
              </a:spcAft>
              <a:buClr>
                <a:schemeClr val="dk1"/>
              </a:buClr>
              <a:buSzPts val="1400"/>
              <a:buFont typeface="Arial"/>
              <a:buChar char="•"/>
            </a:pPr>
            <a:r>
              <a:rPr lang="en-US" sz="1400"/>
              <a:t>Michigan forms</a:t>
            </a:r>
            <a:endParaRPr/>
          </a:p>
          <a:p>
            <a:pPr marL="734749" lvl="1" indent="-282595" algn="l" rtl="0">
              <a:spcBef>
                <a:spcPts val="0"/>
              </a:spcBef>
              <a:spcAft>
                <a:spcPts val="0"/>
              </a:spcAft>
              <a:buClr>
                <a:schemeClr val="dk1"/>
              </a:buClr>
              <a:buSzPts val="1400"/>
              <a:buFont typeface="Arial"/>
              <a:buChar char="•"/>
            </a:pPr>
            <a:r>
              <a:rPr lang="en-US" sz="1400"/>
              <a:t>Forms tracker spreadsheet</a:t>
            </a:r>
            <a:endParaRPr/>
          </a:p>
          <a:p>
            <a:pPr marL="0" lvl="0" indent="0" algn="l" rtl="0">
              <a:spcBef>
                <a:spcPts val="0"/>
              </a:spcBef>
              <a:spcAft>
                <a:spcPts val="0"/>
              </a:spcAft>
              <a:buNone/>
            </a:pPr>
            <a:endParaRPr sz="1600"/>
          </a:p>
        </p:txBody>
      </p:sp>
      <p:sp>
        <p:nvSpPr>
          <p:cNvPr id="436" name="Google Shape;436;p29: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0: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1" name="Google Shape;451;p30: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169557" lvl="0" indent="-169557" algn="l" rtl="0">
              <a:spcBef>
                <a:spcPts val="0"/>
              </a:spcBef>
              <a:spcAft>
                <a:spcPts val="0"/>
              </a:spcAft>
              <a:buClr>
                <a:schemeClr val="dk1"/>
              </a:buClr>
              <a:buSzPts val="1400"/>
              <a:buFont typeface="Arial"/>
              <a:buChar char="•"/>
            </a:pPr>
            <a:r>
              <a:rPr lang="en-US" sz="1400"/>
              <a:t>These are the most important forms to due throughout the year</a:t>
            </a:r>
            <a:endParaRPr/>
          </a:p>
          <a:p>
            <a:pPr marL="621711" lvl="1" indent="-169557" algn="l" rtl="0">
              <a:spcBef>
                <a:spcPts val="0"/>
              </a:spcBef>
              <a:spcAft>
                <a:spcPts val="0"/>
              </a:spcAft>
              <a:buClr>
                <a:schemeClr val="dk1"/>
              </a:buClr>
              <a:buSzPts val="1400"/>
              <a:buFont typeface="Arial"/>
              <a:buChar char="•"/>
            </a:pPr>
            <a:r>
              <a:rPr lang="en-US" sz="1400"/>
              <a:t>Due date</a:t>
            </a:r>
            <a:endParaRPr/>
          </a:p>
          <a:p>
            <a:pPr marL="621711" lvl="1" indent="-169557" algn="l" rtl="0">
              <a:spcBef>
                <a:spcPts val="0"/>
              </a:spcBef>
              <a:spcAft>
                <a:spcPts val="0"/>
              </a:spcAft>
              <a:buClr>
                <a:schemeClr val="dk1"/>
              </a:buClr>
              <a:buSzPts val="1400"/>
              <a:buFont typeface="Arial"/>
              <a:buChar char="•"/>
            </a:pPr>
            <a:r>
              <a:rPr lang="en-US" sz="1400"/>
              <a:t>Form #</a:t>
            </a:r>
            <a:endParaRPr/>
          </a:p>
          <a:p>
            <a:pPr marL="621711" lvl="1" indent="-169557" algn="l" rtl="0">
              <a:spcBef>
                <a:spcPts val="0"/>
              </a:spcBef>
              <a:spcAft>
                <a:spcPts val="0"/>
              </a:spcAft>
              <a:buClr>
                <a:schemeClr val="dk1"/>
              </a:buClr>
              <a:buSzPts val="1400"/>
              <a:buFont typeface="Arial"/>
              <a:buChar char="•"/>
            </a:pPr>
            <a:r>
              <a:rPr lang="en-US" sz="1400"/>
              <a:t>Form Name</a:t>
            </a:r>
            <a:endParaRPr/>
          </a:p>
          <a:p>
            <a:pPr marL="621711" lvl="1" indent="-169557" algn="l" rtl="0">
              <a:spcBef>
                <a:spcPts val="0"/>
              </a:spcBef>
              <a:spcAft>
                <a:spcPts val="0"/>
              </a:spcAft>
              <a:buClr>
                <a:schemeClr val="dk1"/>
              </a:buClr>
              <a:buSzPts val="1400"/>
              <a:buFont typeface="Arial"/>
              <a:buChar char="•"/>
            </a:pPr>
            <a:r>
              <a:rPr lang="en-US" sz="1400"/>
              <a:t>Video (how to fill out the form) or…</a:t>
            </a:r>
            <a:endParaRPr/>
          </a:p>
          <a:p>
            <a:pPr marL="621711" lvl="1" indent="-169557" algn="l" rtl="0">
              <a:spcBef>
                <a:spcPts val="0"/>
              </a:spcBef>
              <a:spcAft>
                <a:spcPts val="0"/>
              </a:spcAft>
              <a:buClr>
                <a:schemeClr val="dk1"/>
              </a:buClr>
              <a:buSzPts val="1400"/>
              <a:buFont typeface="Arial"/>
              <a:buChar char="•"/>
            </a:pPr>
            <a:r>
              <a:rPr lang="en-US" sz="1400"/>
              <a:t>Link (where to find the form)</a:t>
            </a:r>
            <a:endParaRPr/>
          </a:p>
          <a:p>
            <a:pPr marL="0" lvl="0" indent="0" algn="l" rtl="0">
              <a:spcBef>
                <a:spcPts val="0"/>
              </a:spcBef>
              <a:spcAft>
                <a:spcPts val="0"/>
              </a:spcAft>
              <a:buNone/>
            </a:pPr>
            <a:endParaRPr sz="1600"/>
          </a:p>
        </p:txBody>
      </p:sp>
      <p:sp>
        <p:nvSpPr>
          <p:cNvPr id="452" name="Google Shape;452;p30: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31</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705327" y="4421823"/>
            <a:ext cx="5642610" cy="4189095"/>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71" name="Google Shape;71;p3: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1: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7" name="Google Shape;477;p31: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Oversee Council Leadership – Get to know them, treat them as individuals</a:t>
            </a:r>
            <a:endParaRPr/>
          </a:p>
          <a:p>
            <a:pPr marL="282595" lvl="0" indent="-282595" algn="l" rtl="0">
              <a:spcBef>
                <a:spcPts val="0"/>
              </a:spcBef>
              <a:spcAft>
                <a:spcPts val="0"/>
              </a:spcAft>
              <a:buClr>
                <a:schemeClr val="dk1"/>
              </a:buClr>
              <a:buSzPts val="1200"/>
              <a:buFont typeface="Arial"/>
              <a:buChar char="•"/>
            </a:pPr>
            <a:r>
              <a:rPr lang="en-US"/>
              <a:t>Stronger leaders – Count on them but thank them continuously</a:t>
            </a:r>
            <a:endParaRPr/>
          </a:p>
          <a:p>
            <a:pPr marL="282595" lvl="0" indent="-282595" algn="l" rtl="0">
              <a:spcBef>
                <a:spcPts val="0"/>
              </a:spcBef>
              <a:spcAft>
                <a:spcPts val="0"/>
              </a:spcAft>
              <a:buClr>
                <a:schemeClr val="dk1"/>
              </a:buClr>
              <a:buSzPts val="1200"/>
              <a:buFont typeface="Arial"/>
              <a:buChar char="•"/>
            </a:pPr>
            <a:r>
              <a:rPr lang="en-US"/>
              <a:t>Weaker leaders – Help them &amp; recognize the good things they do</a:t>
            </a:r>
            <a:endParaRPr/>
          </a:p>
          <a:p>
            <a:pPr marL="282595" lvl="0" indent="-282595" algn="l" rtl="0">
              <a:spcBef>
                <a:spcPts val="0"/>
              </a:spcBef>
              <a:spcAft>
                <a:spcPts val="0"/>
              </a:spcAft>
              <a:buClr>
                <a:schemeClr val="dk1"/>
              </a:buClr>
              <a:buSzPts val="1200"/>
              <a:buFont typeface="Arial"/>
              <a:buChar char="•"/>
            </a:pPr>
            <a:r>
              <a:rPr lang="en-US"/>
              <a:t>Motivate them to do more</a:t>
            </a:r>
            <a:endParaRPr/>
          </a:p>
          <a:p>
            <a:pPr marL="0" lvl="0" indent="0" algn="l" rtl="0">
              <a:spcBef>
                <a:spcPts val="0"/>
              </a:spcBef>
              <a:spcAft>
                <a:spcPts val="0"/>
              </a:spcAft>
              <a:buNone/>
            </a:pPr>
            <a:endParaRPr/>
          </a:p>
        </p:txBody>
      </p:sp>
      <p:sp>
        <p:nvSpPr>
          <p:cNvPr id="478" name="Google Shape;478;p31: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32</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2: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7" name="Google Shape;487;p32: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Develop leaders – As the Council CEO, it’s your job to develop future leaders</a:t>
            </a:r>
            <a:endParaRPr/>
          </a:p>
          <a:p>
            <a:pPr marL="339115" lvl="0" indent="-339115" algn="l" rtl="0">
              <a:spcBef>
                <a:spcPts val="0"/>
              </a:spcBef>
              <a:spcAft>
                <a:spcPts val="0"/>
              </a:spcAft>
              <a:buClr>
                <a:schemeClr val="dk1"/>
              </a:buClr>
              <a:buSzPts val="1200"/>
              <a:buFont typeface="Arial"/>
              <a:buChar char="•"/>
            </a:pPr>
            <a:r>
              <a:rPr lang="en-US"/>
              <a:t>Have good people pass on their knowledge and experience</a:t>
            </a:r>
            <a:endParaRPr/>
          </a:p>
          <a:p>
            <a:pPr marL="339115" lvl="0" indent="-339115" algn="l" rtl="0">
              <a:spcBef>
                <a:spcPts val="0"/>
              </a:spcBef>
              <a:spcAft>
                <a:spcPts val="0"/>
              </a:spcAft>
              <a:buClr>
                <a:schemeClr val="dk1"/>
              </a:buClr>
              <a:buSzPts val="1200"/>
              <a:buFont typeface="Arial"/>
              <a:buChar char="•"/>
            </a:pPr>
            <a:r>
              <a:rPr lang="en-US"/>
              <a:t>Help weak leaders (but don’t waste your time)</a:t>
            </a:r>
            <a:endParaRPr/>
          </a:p>
          <a:p>
            <a:pPr marL="339115" lvl="0" indent="-339115" algn="l" rtl="0">
              <a:spcBef>
                <a:spcPts val="0"/>
              </a:spcBef>
              <a:spcAft>
                <a:spcPts val="0"/>
              </a:spcAft>
              <a:buClr>
                <a:schemeClr val="dk1"/>
              </a:buClr>
              <a:buSzPts val="1200"/>
              <a:buFont typeface="Arial"/>
              <a:buChar char="•"/>
            </a:pPr>
            <a:r>
              <a:rPr lang="en-US"/>
              <a:t>Get back-ups, replacements, assistants for each</a:t>
            </a:r>
            <a:endParaRPr/>
          </a:p>
          <a:p>
            <a:pPr marL="339115" lvl="0" indent="-339115" algn="l" rtl="0">
              <a:spcBef>
                <a:spcPts val="0"/>
              </a:spcBef>
              <a:spcAft>
                <a:spcPts val="0"/>
              </a:spcAft>
              <a:buClr>
                <a:schemeClr val="dk1"/>
              </a:buClr>
              <a:buSzPts val="1200"/>
              <a:buFont typeface="Arial"/>
              <a:buChar char="•"/>
            </a:pPr>
            <a:r>
              <a:rPr lang="en-US"/>
              <a:t>Know what they want to do next</a:t>
            </a:r>
            <a:endParaRPr/>
          </a:p>
          <a:p>
            <a:pPr marL="339115" lvl="0" indent="-339115" algn="l" rtl="0">
              <a:spcBef>
                <a:spcPts val="0"/>
              </a:spcBef>
              <a:spcAft>
                <a:spcPts val="0"/>
              </a:spcAft>
              <a:buClr>
                <a:schemeClr val="dk1"/>
              </a:buClr>
              <a:buSzPts val="1200"/>
              <a:buFont typeface="Arial"/>
              <a:buChar char="•"/>
            </a:pPr>
            <a:r>
              <a:rPr lang="en-US"/>
              <a:t>Make sure they’re all having fun</a:t>
            </a:r>
            <a:endParaRPr/>
          </a:p>
          <a:p>
            <a:pPr marL="339115" lvl="0" indent="-339115" algn="l" rtl="0">
              <a:spcBef>
                <a:spcPts val="0"/>
              </a:spcBef>
              <a:spcAft>
                <a:spcPts val="0"/>
              </a:spcAft>
              <a:buClr>
                <a:schemeClr val="dk1"/>
              </a:buClr>
              <a:buSzPts val="1200"/>
              <a:buFont typeface="Arial"/>
              <a:buChar char="•"/>
            </a:pPr>
            <a:r>
              <a:rPr lang="en-US"/>
              <a:t>Find new people (others) who want to be leaders &amp; get them engaged</a:t>
            </a:r>
            <a:endParaRPr/>
          </a:p>
          <a:p>
            <a:pPr marL="0" lvl="0" indent="0" algn="l" rtl="0">
              <a:spcBef>
                <a:spcPts val="0"/>
              </a:spcBef>
              <a:spcAft>
                <a:spcPts val="0"/>
              </a:spcAft>
              <a:buNone/>
            </a:pPr>
            <a:endParaRPr/>
          </a:p>
        </p:txBody>
      </p:sp>
      <p:sp>
        <p:nvSpPr>
          <p:cNvPr id="488" name="Google Shape;488;p32: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3: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8" name="Google Shape;498;p33: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Leadership Resources</a:t>
            </a:r>
            <a:endParaRPr/>
          </a:p>
          <a:p>
            <a:pPr marL="282595" lvl="0" indent="-282595" algn="l" rtl="0">
              <a:spcBef>
                <a:spcPts val="0"/>
              </a:spcBef>
              <a:spcAft>
                <a:spcPts val="0"/>
              </a:spcAft>
              <a:buClr>
                <a:schemeClr val="dk1"/>
              </a:buClr>
              <a:buSzPts val="1400"/>
              <a:buFont typeface="Arial"/>
              <a:buChar char="•"/>
            </a:pPr>
            <a:r>
              <a:rPr lang="en-US" sz="1400"/>
              <a:t>Leadership Guide</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People to see for help</a:t>
            </a:r>
            <a:endParaRPr/>
          </a:p>
          <a:p>
            <a:pPr marL="267262" lvl="0" indent="-267262" algn="l" rtl="0">
              <a:spcBef>
                <a:spcPts val="0"/>
              </a:spcBef>
              <a:spcAft>
                <a:spcPts val="0"/>
              </a:spcAft>
              <a:buClr>
                <a:schemeClr val="dk1"/>
              </a:buClr>
              <a:buSzPts val="1400"/>
              <a:buFont typeface="Arial"/>
              <a:buChar char="•"/>
            </a:pPr>
            <a:r>
              <a:rPr lang="en-US" sz="1400"/>
              <a:t>Past / Present council officers</a:t>
            </a:r>
            <a:endParaRPr/>
          </a:p>
          <a:p>
            <a:pPr marL="267262" lvl="0" indent="-267262" algn="l" rtl="0">
              <a:spcBef>
                <a:spcPts val="0"/>
              </a:spcBef>
              <a:spcAft>
                <a:spcPts val="0"/>
              </a:spcAft>
              <a:buClr>
                <a:schemeClr val="dk1"/>
              </a:buClr>
              <a:buSzPts val="1400"/>
              <a:buFont typeface="Arial"/>
              <a:buChar char="•"/>
            </a:pPr>
            <a:r>
              <a:rPr lang="en-US" sz="1400"/>
              <a:t>District Deputy</a:t>
            </a:r>
            <a:endParaRPr/>
          </a:p>
          <a:p>
            <a:pPr marL="267262" lvl="0" indent="-267262" algn="l" rtl="0">
              <a:spcBef>
                <a:spcPts val="0"/>
              </a:spcBef>
              <a:spcAft>
                <a:spcPts val="0"/>
              </a:spcAft>
              <a:buClr>
                <a:schemeClr val="dk1"/>
              </a:buClr>
              <a:buSzPts val="1400"/>
              <a:buFont typeface="Arial"/>
              <a:buChar char="•"/>
            </a:pPr>
            <a:r>
              <a:rPr lang="en-US" sz="1400"/>
              <a:t>Diocesan Directors &amp; SDRR</a:t>
            </a:r>
            <a:endParaRPr/>
          </a:p>
          <a:p>
            <a:pPr marL="267262" lvl="0" indent="-267262" algn="l" rtl="0">
              <a:spcBef>
                <a:spcPts val="0"/>
              </a:spcBef>
              <a:spcAft>
                <a:spcPts val="0"/>
              </a:spcAft>
              <a:buClr>
                <a:schemeClr val="dk1"/>
              </a:buClr>
              <a:buSzPts val="1400"/>
              <a:buFont typeface="Arial"/>
              <a:buChar char="•"/>
            </a:pPr>
            <a:r>
              <a:rPr lang="en-US" sz="1400"/>
              <a:t>State Officers and Directors</a:t>
            </a:r>
            <a:endParaRPr/>
          </a:p>
          <a:p>
            <a:pPr marL="0" lvl="0" indent="0" algn="l" rtl="0">
              <a:spcBef>
                <a:spcPts val="0"/>
              </a:spcBef>
              <a:spcAft>
                <a:spcPts val="0"/>
              </a:spcAft>
              <a:buNone/>
            </a:pPr>
            <a:endParaRPr/>
          </a:p>
        </p:txBody>
      </p:sp>
      <p:sp>
        <p:nvSpPr>
          <p:cNvPr id="499" name="Google Shape;499;p33: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4: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3" name="Google Shape;513;p34: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2000"/>
              <a:t>Audio Overview</a:t>
            </a:r>
            <a:endParaRPr/>
          </a:p>
          <a:p>
            <a:pPr marL="0" lvl="0" indent="0" algn="l" rtl="0">
              <a:spcBef>
                <a:spcPts val="0"/>
              </a:spcBef>
              <a:spcAft>
                <a:spcPts val="0"/>
              </a:spcAft>
              <a:buNone/>
            </a:pPr>
            <a:r>
              <a:rPr lang="en-US" sz="1400"/>
              <a:t>Resources</a:t>
            </a:r>
            <a:endParaRPr/>
          </a:p>
          <a:p>
            <a:pPr marL="282595" lvl="0" indent="-282595" algn="l" rtl="0">
              <a:spcBef>
                <a:spcPts val="0"/>
              </a:spcBef>
              <a:spcAft>
                <a:spcPts val="0"/>
              </a:spcAft>
              <a:buClr>
                <a:schemeClr val="dk1"/>
              </a:buClr>
              <a:buSzPts val="1400"/>
              <a:buFont typeface="Arial"/>
              <a:buChar char="•"/>
            </a:pPr>
            <a:r>
              <a:rPr lang="en-US" sz="1400"/>
              <a:t>Leadership Guide</a:t>
            </a:r>
            <a:endParaRPr/>
          </a:p>
          <a:p>
            <a:pPr marL="282595" lvl="0" indent="-282595" algn="l" rtl="0">
              <a:spcBef>
                <a:spcPts val="0"/>
              </a:spcBef>
              <a:spcAft>
                <a:spcPts val="0"/>
              </a:spcAft>
              <a:buClr>
                <a:schemeClr val="dk1"/>
              </a:buClr>
              <a:buSzPts val="1400"/>
              <a:buFont typeface="Arial"/>
              <a:buChar char="•"/>
            </a:pPr>
            <a:r>
              <a:rPr lang="en-US" sz="1400"/>
              <a:t>Supreme &amp; State Website material – discussed with Basic Training (Page 9)</a:t>
            </a:r>
            <a:endParaRPr/>
          </a:p>
          <a:p>
            <a:pPr marL="282595" lvl="0" indent="-282595" algn="l" rtl="0">
              <a:spcBef>
                <a:spcPts val="0"/>
              </a:spcBef>
              <a:spcAft>
                <a:spcPts val="0"/>
              </a:spcAft>
              <a:buClr>
                <a:schemeClr val="dk1"/>
              </a:buClr>
              <a:buSzPts val="1400"/>
              <a:buFont typeface="Arial"/>
              <a:buChar char="•"/>
            </a:pPr>
            <a:r>
              <a:rPr lang="en-US" sz="1400"/>
              <a:t>Youth Protection - discussed with Basic Training (Page 9)</a:t>
            </a:r>
            <a:endParaRPr/>
          </a:p>
          <a:p>
            <a:pPr marL="282595" lvl="0" indent="-282595" algn="l" rtl="0">
              <a:spcBef>
                <a:spcPts val="0"/>
              </a:spcBef>
              <a:spcAft>
                <a:spcPts val="0"/>
              </a:spcAft>
              <a:buClr>
                <a:schemeClr val="dk1"/>
              </a:buClr>
              <a:buSzPts val="1400"/>
              <a:buFont typeface="Arial"/>
              <a:buChar char="•"/>
            </a:pPr>
            <a:r>
              <a:rPr lang="en-US" sz="1400"/>
              <a:t>Officers Online – Lots of good info – watch the video</a:t>
            </a:r>
            <a:endParaRPr/>
          </a:p>
          <a:p>
            <a:pPr marL="282595" lvl="0" indent="-282595" algn="l" rtl="0">
              <a:spcBef>
                <a:spcPts val="0"/>
              </a:spcBef>
              <a:spcAft>
                <a:spcPts val="0"/>
              </a:spcAft>
              <a:buClr>
                <a:schemeClr val="dk1"/>
              </a:buClr>
              <a:buSzPts val="1400"/>
              <a:buFont typeface="Arial"/>
              <a:buChar char="•"/>
            </a:pPr>
            <a:r>
              <a:rPr lang="en-US" sz="1400"/>
              <a:t>People to see for help</a:t>
            </a:r>
            <a:endParaRPr/>
          </a:p>
          <a:p>
            <a:pPr marL="734749" lvl="1" indent="-282595" algn="l" rtl="0">
              <a:spcBef>
                <a:spcPts val="0"/>
              </a:spcBef>
              <a:spcAft>
                <a:spcPts val="0"/>
              </a:spcAft>
              <a:buClr>
                <a:schemeClr val="dk1"/>
              </a:buClr>
              <a:buSzPts val="1400"/>
              <a:buFont typeface="Arial"/>
              <a:buChar char="•"/>
            </a:pPr>
            <a:r>
              <a:rPr lang="en-US" sz="1400"/>
              <a:t>Past / Present council officers</a:t>
            </a:r>
            <a:endParaRPr/>
          </a:p>
          <a:p>
            <a:pPr marL="734749" lvl="1" indent="-282595" algn="l" rtl="0">
              <a:spcBef>
                <a:spcPts val="0"/>
              </a:spcBef>
              <a:spcAft>
                <a:spcPts val="0"/>
              </a:spcAft>
              <a:buClr>
                <a:schemeClr val="dk1"/>
              </a:buClr>
              <a:buSzPts val="1400"/>
              <a:buFont typeface="Arial"/>
              <a:buChar char="•"/>
            </a:pPr>
            <a:r>
              <a:rPr lang="en-US" sz="1400"/>
              <a:t>District Deputy</a:t>
            </a:r>
            <a:endParaRPr/>
          </a:p>
          <a:p>
            <a:pPr marL="734749" lvl="1" indent="-282595" algn="l" rtl="0">
              <a:spcBef>
                <a:spcPts val="0"/>
              </a:spcBef>
              <a:spcAft>
                <a:spcPts val="0"/>
              </a:spcAft>
              <a:buClr>
                <a:schemeClr val="dk1"/>
              </a:buClr>
              <a:buSzPts val="1400"/>
              <a:buFont typeface="Arial"/>
              <a:buChar char="•"/>
            </a:pPr>
            <a:r>
              <a:rPr lang="en-US" sz="1400"/>
              <a:t>Diocesan Directors &amp; SDRR</a:t>
            </a:r>
            <a:endParaRPr/>
          </a:p>
          <a:p>
            <a:pPr marL="734749" lvl="1" indent="-282595" algn="l" rtl="0">
              <a:spcBef>
                <a:spcPts val="0"/>
              </a:spcBef>
              <a:spcAft>
                <a:spcPts val="0"/>
              </a:spcAft>
              <a:buClr>
                <a:schemeClr val="dk1"/>
              </a:buClr>
              <a:buSzPts val="1400"/>
              <a:buFont typeface="Arial"/>
              <a:buChar char="•"/>
            </a:pPr>
            <a:r>
              <a:rPr lang="en-US" sz="1400"/>
              <a:t>State Officers and Directors</a:t>
            </a:r>
            <a:endParaRPr/>
          </a:p>
          <a:p>
            <a:pPr marL="0" lvl="0" indent="0" algn="l" rtl="0">
              <a:spcBef>
                <a:spcPts val="0"/>
              </a:spcBef>
              <a:spcAft>
                <a:spcPts val="0"/>
              </a:spcAft>
              <a:buNone/>
            </a:pPr>
            <a:endParaRPr/>
          </a:p>
        </p:txBody>
      </p:sp>
      <p:sp>
        <p:nvSpPr>
          <p:cNvPr id="514" name="Google Shape;514;p34: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35</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5: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5" name="Google Shape;525;p35: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Running Successful meetings – Prepare, execute &amp; follow-up</a:t>
            </a:r>
            <a:endParaRPr/>
          </a:p>
          <a:p>
            <a:pPr marL="282595" lvl="0" indent="-282595" algn="l" rtl="0">
              <a:spcBef>
                <a:spcPts val="0"/>
              </a:spcBef>
              <a:spcAft>
                <a:spcPts val="0"/>
              </a:spcAft>
              <a:buClr>
                <a:schemeClr val="dk1"/>
              </a:buClr>
              <a:buSzPts val="1200"/>
              <a:buFont typeface="Arial"/>
              <a:buChar char="•"/>
            </a:pPr>
            <a:r>
              <a:rPr lang="en-US"/>
              <a:t>Poorly run meetings – Members don’t come, fall away &amp; council begins to die</a:t>
            </a:r>
            <a:endParaRPr/>
          </a:p>
          <a:p>
            <a:pPr marL="282595" lvl="0" indent="-282595" algn="l" rtl="0">
              <a:spcBef>
                <a:spcPts val="0"/>
              </a:spcBef>
              <a:spcAft>
                <a:spcPts val="0"/>
              </a:spcAft>
              <a:buClr>
                <a:schemeClr val="dk1"/>
              </a:buClr>
              <a:buSzPts val="1200"/>
              <a:buFont typeface="Arial"/>
              <a:buChar char="•"/>
            </a:pPr>
            <a:r>
              <a:rPr lang="en-US"/>
              <a:t>Well run meetings – Generates enthusiasm, motivates people &amp; councils thrive</a:t>
            </a:r>
            <a:endParaRPr/>
          </a:p>
          <a:p>
            <a:pPr marL="0" lvl="0" indent="0" algn="l" rtl="0">
              <a:spcBef>
                <a:spcPts val="0"/>
              </a:spcBef>
              <a:spcAft>
                <a:spcPts val="0"/>
              </a:spcAft>
              <a:buNone/>
            </a:pPr>
            <a:endParaRPr/>
          </a:p>
        </p:txBody>
      </p:sp>
      <p:sp>
        <p:nvSpPr>
          <p:cNvPr id="526" name="Google Shape;526;p35: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6: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8" name="Google Shape;538;p36: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Page 25: GK – Roles and responsibilities – Run GREAT meetings</a:t>
            </a:r>
            <a:endParaRPr/>
          </a:p>
          <a:p>
            <a:pPr marL="0" lvl="0" indent="0" algn="l" rtl="0">
              <a:spcBef>
                <a:spcPts val="0"/>
              </a:spcBef>
              <a:spcAft>
                <a:spcPts val="0"/>
              </a:spcAft>
              <a:buNone/>
            </a:pPr>
            <a:endParaRPr/>
          </a:p>
        </p:txBody>
      </p:sp>
      <p:sp>
        <p:nvSpPr>
          <p:cNvPr id="539" name="Google Shape;539;p36: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7: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9" name="Google Shape;549;p37: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Page 26: Prepare for the meeting</a:t>
            </a:r>
            <a:endParaRPr/>
          </a:p>
          <a:p>
            <a:pPr marL="339115" lvl="0" indent="-339115" algn="l" rtl="0">
              <a:spcBef>
                <a:spcPts val="0"/>
              </a:spcBef>
              <a:spcAft>
                <a:spcPts val="0"/>
              </a:spcAft>
              <a:buClr>
                <a:schemeClr val="dk1"/>
              </a:buClr>
              <a:buSzPts val="1200"/>
              <a:buFont typeface="Arial"/>
              <a:buChar char="•"/>
            </a:pPr>
            <a:r>
              <a:rPr lang="en-US"/>
              <a:t>Plan the agenda – Keep the meeting to 60 minutes (90 tops)</a:t>
            </a:r>
            <a:endParaRPr/>
          </a:p>
          <a:p>
            <a:pPr marL="339115" lvl="0" indent="-339115" algn="l" rtl="0">
              <a:spcBef>
                <a:spcPts val="0"/>
              </a:spcBef>
              <a:spcAft>
                <a:spcPts val="0"/>
              </a:spcAft>
              <a:buClr>
                <a:schemeClr val="dk1"/>
              </a:buClr>
              <a:buSzPts val="1200"/>
              <a:buFont typeface="Arial"/>
              <a:buChar char="•"/>
            </a:pPr>
            <a:r>
              <a:rPr lang="en-US"/>
              <a:t>Send out the agenda for all to read</a:t>
            </a:r>
            <a:endParaRPr/>
          </a:p>
          <a:p>
            <a:pPr marL="0" lvl="0" indent="0" algn="l" rtl="0">
              <a:spcBef>
                <a:spcPts val="0"/>
              </a:spcBef>
              <a:spcAft>
                <a:spcPts val="0"/>
              </a:spcAft>
              <a:buNone/>
            </a:pPr>
            <a:endParaRPr/>
          </a:p>
        </p:txBody>
      </p:sp>
      <p:sp>
        <p:nvSpPr>
          <p:cNvPr id="550" name="Google Shape;550;p37: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8: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9" name="Google Shape;559;p38: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Page 27: During the meeting – People hate meetings that drag on and on</a:t>
            </a:r>
            <a:endParaRPr/>
          </a:p>
          <a:p>
            <a:pPr marL="339115" lvl="0" indent="-339115" algn="l" rtl="0">
              <a:spcBef>
                <a:spcPts val="0"/>
              </a:spcBef>
              <a:spcAft>
                <a:spcPts val="0"/>
              </a:spcAft>
              <a:buClr>
                <a:schemeClr val="dk1"/>
              </a:buClr>
              <a:buSzPts val="1200"/>
              <a:buFont typeface="Arial"/>
              <a:buChar char="•"/>
            </a:pPr>
            <a:r>
              <a:rPr lang="en-US"/>
              <a:t>Start on time</a:t>
            </a:r>
            <a:endParaRPr/>
          </a:p>
          <a:p>
            <a:pPr marL="339115" lvl="0" indent="-339115" algn="l" rtl="0">
              <a:spcBef>
                <a:spcPts val="0"/>
              </a:spcBef>
              <a:spcAft>
                <a:spcPts val="0"/>
              </a:spcAft>
              <a:buClr>
                <a:schemeClr val="dk1"/>
              </a:buClr>
              <a:buSzPts val="1200"/>
              <a:buFont typeface="Arial"/>
              <a:buChar char="•"/>
            </a:pPr>
            <a:r>
              <a:rPr lang="en-US"/>
              <a:t>Follow the agenda</a:t>
            </a:r>
            <a:endParaRPr/>
          </a:p>
          <a:p>
            <a:pPr marL="339115" lvl="0" indent="-339115" algn="l" rtl="0">
              <a:spcBef>
                <a:spcPts val="0"/>
              </a:spcBef>
              <a:spcAft>
                <a:spcPts val="0"/>
              </a:spcAft>
              <a:buClr>
                <a:schemeClr val="dk1"/>
              </a:buClr>
              <a:buSzPts val="1200"/>
              <a:buFont typeface="Arial"/>
              <a:buChar char="•"/>
            </a:pPr>
            <a:r>
              <a:rPr lang="en-US"/>
              <a:t>Assign action items (to you and others)</a:t>
            </a:r>
            <a:endParaRPr/>
          </a:p>
          <a:p>
            <a:pPr marL="339115" lvl="0" indent="-339115" algn="l" rtl="0">
              <a:spcBef>
                <a:spcPts val="0"/>
              </a:spcBef>
              <a:spcAft>
                <a:spcPts val="0"/>
              </a:spcAft>
              <a:buClr>
                <a:schemeClr val="dk1"/>
              </a:buClr>
              <a:buSzPts val="1200"/>
              <a:buFont typeface="Arial"/>
              <a:buChar char="•"/>
            </a:pPr>
            <a:r>
              <a:rPr lang="en-US"/>
              <a:t>Let you Advocate be the bad guy if things get off track</a:t>
            </a:r>
            <a:endParaRPr/>
          </a:p>
          <a:p>
            <a:pPr marL="339115" lvl="0" indent="-339115" algn="l" rtl="0">
              <a:spcBef>
                <a:spcPts val="0"/>
              </a:spcBef>
              <a:spcAft>
                <a:spcPts val="0"/>
              </a:spcAft>
              <a:buClr>
                <a:schemeClr val="dk1"/>
              </a:buClr>
              <a:buSzPts val="1200"/>
              <a:buFont typeface="Arial"/>
              <a:buChar char="•"/>
            </a:pPr>
            <a:r>
              <a:rPr lang="en-US"/>
              <a:t>Don’t revisit items (beat a dead horse)</a:t>
            </a:r>
            <a:endParaRPr/>
          </a:p>
          <a:p>
            <a:pPr marL="0" lvl="0" indent="0" algn="l" rtl="0">
              <a:spcBef>
                <a:spcPts val="0"/>
              </a:spcBef>
              <a:spcAft>
                <a:spcPts val="0"/>
              </a:spcAft>
              <a:buNone/>
            </a:pPr>
            <a:endParaRPr/>
          </a:p>
        </p:txBody>
      </p:sp>
      <p:sp>
        <p:nvSpPr>
          <p:cNvPr id="560" name="Google Shape;560;p38: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39</a:t>
            </a:fld>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9: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p39: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Page 28: After the meeting</a:t>
            </a:r>
            <a:endParaRPr/>
          </a:p>
          <a:p>
            <a:pPr marL="339115" lvl="0" indent="-339115" algn="l" rtl="0">
              <a:spcBef>
                <a:spcPts val="0"/>
              </a:spcBef>
              <a:spcAft>
                <a:spcPts val="0"/>
              </a:spcAft>
              <a:buClr>
                <a:schemeClr val="dk1"/>
              </a:buClr>
              <a:buSzPts val="1200"/>
              <a:buFont typeface="Arial"/>
              <a:buChar char="•"/>
            </a:pPr>
            <a:r>
              <a:rPr lang="en-US"/>
              <a:t>Get the meeting minutes out (email and/or website)</a:t>
            </a:r>
            <a:endParaRPr/>
          </a:p>
          <a:p>
            <a:pPr marL="339115" lvl="0" indent="-339115" algn="l" rtl="0">
              <a:spcBef>
                <a:spcPts val="0"/>
              </a:spcBef>
              <a:spcAft>
                <a:spcPts val="0"/>
              </a:spcAft>
              <a:buClr>
                <a:schemeClr val="dk1"/>
              </a:buClr>
              <a:buSzPts val="1200"/>
              <a:buFont typeface="Arial"/>
              <a:buChar char="•"/>
            </a:pPr>
            <a:r>
              <a:rPr lang="en-US"/>
              <a:t>Ensure action items are followed up on (especially yours)</a:t>
            </a:r>
            <a:endParaRPr/>
          </a:p>
          <a:p>
            <a:pPr marL="0" lvl="0" indent="0" algn="l" rtl="0">
              <a:spcBef>
                <a:spcPts val="0"/>
              </a:spcBef>
              <a:spcAft>
                <a:spcPts val="0"/>
              </a:spcAft>
              <a:buNone/>
            </a:pPr>
            <a:endParaRPr/>
          </a:p>
        </p:txBody>
      </p:sp>
      <p:sp>
        <p:nvSpPr>
          <p:cNvPr id="571" name="Google Shape;571;p39: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0: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0" name="Google Shape;580;p40: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Tools / Resources</a:t>
            </a:r>
            <a:endParaRPr/>
          </a:p>
          <a:p>
            <a:pPr marL="339115" lvl="0" indent="-339115" algn="l" rtl="0">
              <a:spcBef>
                <a:spcPts val="0"/>
              </a:spcBef>
              <a:spcAft>
                <a:spcPts val="0"/>
              </a:spcAft>
              <a:buClr>
                <a:schemeClr val="dk1"/>
              </a:buClr>
              <a:buSzPts val="1200"/>
              <a:buFont typeface="Arial"/>
              <a:buChar char="•"/>
            </a:pPr>
            <a:r>
              <a:rPr lang="en-US"/>
              <a:t>How to conduct a meeting pamphlet is on our Michigan State website</a:t>
            </a:r>
            <a:endParaRPr/>
          </a:p>
          <a:p>
            <a:pPr marL="339115" lvl="0" indent="-339115" algn="l" rtl="0">
              <a:spcBef>
                <a:spcPts val="0"/>
              </a:spcBef>
              <a:spcAft>
                <a:spcPts val="0"/>
              </a:spcAft>
              <a:buClr>
                <a:schemeClr val="dk1"/>
              </a:buClr>
              <a:buSzPts val="1200"/>
              <a:buFont typeface="Arial"/>
              <a:buChar char="•"/>
            </a:pPr>
            <a:r>
              <a:rPr lang="en-US"/>
              <a:t>Robert’s Rules of Order are very standard &amp; can be found anywhere</a:t>
            </a:r>
            <a:endParaRPr/>
          </a:p>
          <a:p>
            <a:pPr marL="0" lvl="0" indent="0" algn="l" rtl="0">
              <a:spcBef>
                <a:spcPts val="0"/>
              </a:spcBef>
              <a:spcAft>
                <a:spcPts val="0"/>
              </a:spcAft>
              <a:buNone/>
            </a:pPr>
            <a:endParaRPr/>
          </a:p>
        </p:txBody>
      </p:sp>
      <p:sp>
        <p:nvSpPr>
          <p:cNvPr id="581" name="Google Shape;581;p40: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41</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txBox="1">
            <a:spLocks noGrp="1"/>
          </p:cNvSpPr>
          <p:nvPr>
            <p:ph type="body" idx="1"/>
          </p:nvPr>
        </p:nvSpPr>
        <p:spPr>
          <a:xfrm>
            <a:off x="705327" y="4421823"/>
            <a:ext cx="5642610" cy="4189095"/>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82" name="Google Shape;82;p5: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1: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3" name="Google Shape;593;p41: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Page 29: Tools / Resources</a:t>
            </a:r>
            <a:endParaRPr/>
          </a:p>
          <a:p>
            <a:pPr marL="339115" lvl="0" indent="-339115" algn="l" rtl="0">
              <a:spcBef>
                <a:spcPts val="0"/>
              </a:spcBef>
              <a:spcAft>
                <a:spcPts val="0"/>
              </a:spcAft>
              <a:buClr>
                <a:schemeClr val="dk1"/>
              </a:buClr>
              <a:buSzPts val="1200"/>
              <a:buFont typeface="Arial"/>
              <a:buChar char="•"/>
            </a:pPr>
            <a:r>
              <a:rPr lang="en-US"/>
              <a:t>How to conduct a meeting is from Supreme</a:t>
            </a:r>
            <a:endParaRPr/>
          </a:p>
          <a:p>
            <a:pPr marL="339115" lvl="0" indent="-339115" algn="l" rtl="0">
              <a:spcBef>
                <a:spcPts val="0"/>
              </a:spcBef>
              <a:spcAft>
                <a:spcPts val="0"/>
              </a:spcAft>
              <a:buClr>
                <a:schemeClr val="dk1"/>
              </a:buClr>
              <a:buSzPts val="1200"/>
              <a:buFont typeface="Arial"/>
              <a:buChar char="•"/>
            </a:pPr>
            <a:r>
              <a:rPr lang="en-US"/>
              <a:t>How to conduct a meeting pamphlet is on our Michigan State website</a:t>
            </a:r>
            <a:endParaRPr/>
          </a:p>
          <a:p>
            <a:pPr marL="339115" lvl="0" indent="-339115" algn="l" rtl="0">
              <a:spcBef>
                <a:spcPts val="0"/>
              </a:spcBef>
              <a:spcAft>
                <a:spcPts val="0"/>
              </a:spcAft>
              <a:buClr>
                <a:schemeClr val="dk1"/>
              </a:buClr>
              <a:buSzPts val="1200"/>
              <a:buFont typeface="Arial"/>
              <a:buChar char="•"/>
            </a:pPr>
            <a:r>
              <a:rPr lang="en-US"/>
              <a:t>Robert’s Rules of Order are very standard &amp; can be found anywhere</a:t>
            </a:r>
            <a:endParaRPr/>
          </a:p>
          <a:p>
            <a:pPr marL="0" lvl="0" indent="0" algn="l" rtl="0">
              <a:spcBef>
                <a:spcPts val="0"/>
              </a:spcBef>
              <a:spcAft>
                <a:spcPts val="0"/>
              </a:spcAft>
              <a:buNone/>
            </a:pPr>
            <a:endParaRPr/>
          </a:p>
        </p:txBody>
      </p:sp>
      <p:sp>
        <p:nvSpPr>
          <p:cNvPr id="594" name="Google Shape;594;p41: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42</a:t>
            </a:fld>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2: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3" name="Google Shape;603;p42: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Page 30: Youth Protection Overview – Youth Protection has dramatically increased in importance over the past 4 years.</a:t>
            </a:r>
            <a:endParaRPr/>
          </a:p>
          <a:p>
            <a:pPr marL="169557" lvl="0" indent="-169557" algn="l" rtl="0">
              <a:spcBef>
                <a:spcPts val="0"/>
              </a:spcBef>
              <a:spcAft>
                <a:spcPts val="0"/>
              </a:spcAft>
              <a:buClr>
                <a:schemeClr val="dk1"/>
              </a:buClr>
              <a:buSzPts val="1200"/>
              <a:buFont typeface="Arial"/>
              <a:buChar char="•"/>
            </a:pPr>
            <a:r>
              <a:rPr lang="en-US" b="1"/>
              <a:t>Who</a:t>
            </a:r>
            <a:r>
              <a:rPr lang="en-US"/>
              <a:t> needs training</a:t>
            </a:r>
            <a:endParaRPr/>
          </a:p>
          <a:p>
            <a:pPr marL="169557" lvl="0" indent="-169557" algn="l" rtl="0">
              <a:spcBef>
                <a:spcPts val="0"/>
              </a:spcBef>
              <a:spcAft>
                <a:spcPts val="0"/>
              </a:spcAft>
              <a:buClr>
                <a:schemeClr val="dk1"/>
              </a:buClr>
              <a:buSzPts val="1200"/>
              <a:buFont typeface="Arial"/>
              <a:buChar char="•"/>
            </a:pPr>
            <a:r>
              <a:rPr lang="en-US" b="1"/>
              <a:t>What</a:t>
            </a:r>
            <a:r>
              <a:rPr lang="en-US"/>
              <a:t> are the requirements</a:t>
            </a:r>
            <a:endParaRPr/>
          </a:p>
          <a:p>
            <a:pPr marL="169557" lvl="0" indent="-169557" algn="l" rtl="0">
              <a:spcBef>
                <a:spcPts val="0"/>
              </a:spcBef>
              <a:spcAft>
                <a:spcPts val="0"/>
              </a:spcAft>
              <a:buClr>
                <a:schemeClr val="dk1"/>
              </a:buClr>
              <a:buSzPts val="1200"/>
              <a:buFont typeface="Arial"/>
              <a:buChar char="•"/>
            </a:pPr>
            <a:r>
              <a:rPr lang="en-US" b="1"/>
              <a:t>When</a:t>
            </a:r>
            <a:r>
              <a:rPr lang="en-US"/>
              <a:t> – End of Q1</a:t>
            </a:r>
            <a:endParaRPr/>
          </a:p>
          <a:p>
            <a:pPr marL="169557" lvl="0" indent="-169557" algn="l" rtl="0">
              <a:spcBef>
                <a:spcPts val="0"/>
              </a:spcBef>
              <a:spcAft>
                <a:spcPts val="0"/>
              </a:spcAft>
              <a:buClr>
                <a:schemeClr val="dk1"/>
              </a:buClr>
              <a:buSzPts val="1200"/>
              <a:buFont typeface="Arial"/>
              <a:buChar char="•"/>
            </a:pPr>
            <a:r>
              <a:rPr lang="en-US" b="1"/>
              <a:t>Where</a:t>
            </a:r>
            <a:r>
              <a:rPr lang="en-US"/>
              <a:t> – Praesidium &amp; you individual Diocese</a:t>
            </a:r>
            <a:endParaRPr/>
          </a:p>
          <a:p>
            <a:pPr marL="169557" lvl="0" indent="-169557" algn="l" rtl="0">
              <a:spcBef>
                <a:spcPts val="0"/>
              </a:spcBef>
              <a:spcAft>
                <a:spcPts val="0"/>
              </a:spcAft>
              <a:buClr>
                <a:schemeClr val="dk1"/>
              </a:buClr>
              <a:buSzPts val="1200"/>
              <a:buFont typeface="Arial"/>
              <a:buChar char="•"/>
            </a:pPr>
            <a:r>
              <a:rPr lang="en-US" b="1"/>
              <a:t>How</a:t>
            </a:r>
            <a:r>
              <a:rPr lang="en-US"/>
              <a:t> to sign up</a:t>
            </a:r>
            <a:endParaRPr/>
          </a:p>
          <a:p>
            <a:pPr marL="169557" lvl="0" indent="-169557" algn="l" rtl="0">
              <a:spcBef>
                <a:spcPts val="0"/>
              </a:spcBef>
              <a:spcAft>
                <a:spcPts val="0"/>
              </a:spcAft>
              <a:buClr>
                <a:schemeClr val="dk1"/>
              </a:buClr>
              <a:buSzPts val="1200"/>
              <a:buFont typeface="Arial"/>
              <a:buChar char="•"/>
            </a:pPr>
            <a:r>
              <a:rPr lang="en-US" b="1"/>
              <a:t>Why</a:t>
            </a:r>
            <a:r>
              <a:rPr lang="en-US"/>
              <a:t> is it needed</a:t>
            </a:r>
            <a:endParaRPr/>
          </a:p>
          <a:p>
            <a:pPr marL="0" lvl="0" indent="0" algn="l" rtl="0">
              <a:spcBef>
                <a:spcPts val="0"/>
              </a:spcBef>
              <a:spcAft>
                <a:spcPts val="0"/>
              </a:spcAft>
              <a:buNone/>
            </a:pPr>
            <a:endParaRPr/>
          </a:p>
        </p:txBody>
      </p:sp>
      <p:sp>
        <p:nvSpPr>
          <p:cNvPr id="604" name="Google Shape;604;p42: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43</a:t>
            </a:fld>
            <a:endParaRPr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43: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3" name="Google Shape;613;p43: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Clr>
                <a:schemeClr val="dk1"/>
              </a:buClr>
              <a:buSzPts val="1200"/>
              <a:buFont typeface="Arial"/>
              <a:buNone/>
            </a:pPr>
            <a:r>
              <a:rPr lang="en-US"/>
              <a:t>Carl Anderson – Our Safe Environment Program safeguards children and other vulnerable persons, assures members and their families that we maintain a safe environment, protects members from awkward situations, misunderstandings, and appearances of impropriety, builds trust with arch/dioceses and parishes, and protects the good name of the Knights of Columbus.</a:t>
            </a:r>
            <a:endParaRPr/>
          </a:p>
          <a:p>
            <a:pPr marL="339115" lvl="0" indent="-339115" algn="l" rtl="0">
              <a:spcBef>
                <a:spcPts val="0"/>
              </a:spcBef>
              <a:spcAft>
                <a:spcPts val="0"/>
              </a:spcAft>
              <a:buClr>
                <a:schemeClr val="dk1"/>
              </a:buClr>
              <a:buSzPts val="1200"/>
              <a:buFont typeface="Arial"/>
              <a:buChar char="•"/>
            </a:pPr>
            <a:r>
              <a:rPr lang="en-US"/>
              <a:t>Knights help those who can’t help themselves</a:t>
            </a:r>
            <a:endParaRPr/>
          </a:p>
          <a:p>
            <a:pPr marL="339115" lvl="0" indent="-339115" algn="l" rtl="0">
              <a:spcBef>
                <a:spcPts val="0"/>
              </a:spcBef>
              <a:spcAft>
                <a:spcPts val="0"/>
              </a:spcAft>
              <a:buClr>
                <a:schemeClr val="dk1"/>
              </a:buClr>
              <a:buSzPts val="1200"/>
              <a:buFont typeface="Arial"/>
              <a:buChar char="•"/>
            </a:pPr>
            <a:r>
              <a:rPr lang="en-US"/>
              <a:t>We need leaders who keep their eyes open &amp; ensures our children are safe</a:t>
            </a:r>
            <a:endParaRPr/>
          </a:p>
          <a:p>
            <a:pPr marL="0" lvl="0" indent="0" algn="l" rtl="0">
              <a:spcBef>
                <a:spcPts val="0"/>
              </a:spcBef>
              <a:spcAft>
                <a:spcPts val="0"/>
              </a:spcAft>
              <a:buNone/>
            </a:pPr>
            <a:endParaRPr/>
          </a:p>
        </p:txBody>
      </p:sp>
      <p:sp>
        <p:nvSpPr>
          <p:cNvPr id="614" name="Google Shape;614;p43: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44</a:t>
            </a:fld>
            <a:endParaRPr sz="12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4: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1" name="Google Shape;621;p44: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400"/>
              <a:t>Each council needs 4 positions trained in Youth Protection</a:t>
            </a:r>
            <a:endParaRPr/>
          </a:p>
          <a:p>
            <a:pPr marL="276846" lvl="0" indent="-276846" algn="l" rtl="0">
              <a:spcBef>
                <a:spcPts val="0"/>
              </a:spcBef>
              <a:spcAft>
                <a:spcPts val="0"/>
              </a:spcAft>
              <a:buClr>
                <a:schemeClr val="dk1"/>
              </a:buClr>
              <a:buSzPts val="1400"/>
              <a:buFont typeface="Arial"/>
              <a:buChar char="•"/>
            </a:pPr>
            <a:r>
              <a:rPr lang="en-US" sz="1400"/>
              <a:t>Grand Knight</a:t>
            </a:r>
            <a:endParaRPr/>
          </a:p>
          <a:p>
            <a:pPr marL="276846" lvl="0" indent="-276846" algn="l" rtl="0">
              <a:spcBef>
                <a:spcPts val="0"/>
              </a:spcBef>
              <a:spcAft>
                <a:spcPts val="0"/>
              </a:spcAft>
              <a:buClr>
                <a:schemeClr val="dk1"/>
              </a:buClr>
              <a:buSzPts val="1400"/>
              <a:buFont typeface="Arial"/>
              <a:buChar char="•"/>
            </a:pPr>
            <a:r>
              <a:rPr lang="en-US" sz="1400"/>
              <a:t>Program Director</a:t>
            </a:r>
            <a:endParaRPr/>
          </a:p>
          <a:p>
            <a:pPr marL="276846" lvl="0" indent="-276846" algn="l" rtl="0">
              <a:spcBef>
                <a:spcPts val="0"/>
              </a:spcBef>
              <a:spcAft>
                <a:spcPts val="0"/>
              </a:spcAft>
              <a:buClr>
                <a:schemeClr val="dk1"/>
              </a:buClr>
              <a:buSzPts val="1400"/>
              <a:buFont typeface="Arial"/>
              <a:buChar char="•"/>
            </a:pPr>
            <a:r>
              <a:rPr lang="en-US" sz="1400"/>
              <a:t>Community Director</a:t>
            </a:r>
            <a:endParaRPr/>
          </a:p>
          <a:p>
            <a:pPr marL="276846" lvl="0" indent="-276846" algn="l" rtl="0">
              <a:spcBef>
                <a:spcPts val="0"/>
              </a:spcBef>
              <a:spcAft>
                <a:spcPts val="0"/>
              </a:spcAft>
              <a:buClr>
                <a:schemeClr val="dk1"/>
              </a:buClr>
              <a:buSzPts val="1400"/>
              <a:buFont typeface="Arial"/>
              <a:buChar char="•"/>
            </a:pPr>
            <a:r>
              <a:rPr lang="en-US" sz="1400"/>
              <a:t>Family Director</a:t>
            </a:r>
            <a:endParaRPr/>
          </a:p>
          <a:p>
            <a:pPr marL="0" lvl="0" indent="0" algn="l" rtl="0">
              <a:spcBef>
                <a:spcPts val="0"/>
              </a:spcBef>
              <a:spcAft>
                <a:spcPts val="0"/>
              </a:spcAft>
              <a:buNone/>
            </a:pPr>
            <a:r>
              <a:rPr lang="en-US" sz="1400"/>
              <a:t>All these positions are required to be filled for all councils</a:t>
            </a:r>
            <a:endParaRPr/>
          </a:p>
          <a:p>
            <a:pPr marL="276846" lvl="0" indent="-276846" algn="l" rtl="0">
              <a:spcBef>
                <a:spcPts val="0"/>
              </a:spcBef>
              <a:spcAft>
                <a:spcPts val="0"/>
              </a:spcAft>
              <a:buClr>
                <a:schemeClr val="dk1"/>
              </a:buClr>
              <a:buSzPts val="1400"/>
              <a:buFont typeface="Arial"/>
              <a:buChar char="•"/>
            </a:pPr>
            <a:r>
              <a:rPr lang="en-US" sz="1400"/>
              <a:t>It’s best to have 4 different people fill these 4 roles but…</a:t>
            </a:r>
            <a:endParaRPr/>
          </a:p>
          <a:p>
            <a:pPr marL="276846" lvl="0" indent="-276846" algn="l" rtl="0">
              <a:spcBef>
                <a:spcPts val="0"/>
              </a:spcBef>
              <a:spcAft>
                <a:spcPts val="0"/>
              </a:spcAft>
              <a:buClr>
                <a:schemeClr val="dk1"/>
              </a:buClr>
              <a:buSzPts val="1400"/>
              <a:buFont typeface="Arial"/>
              <a:buChar char="•"/>
            </a:pPr>
            <a:r>
              <a:rPr lang="en-US" sz="1400"/>
              <a:t>You can have 1 person fill “up to” 2 of these roles</a:t>
            </a:r>
            <a:endParaRPr/>
          </a:p>
          <a:p>
            <a:pPr marL="276846" lvl="0" indent="-276846" algn="l" rtl="0">
              <a:spcBef>
                <a:spcPts val="0"/>
              </a:spcBef>
              <a:spcAft>
                <a:spcPts val="0"/>
              </a:spcAft>
              <a:buClr>
                <a:schemeClr val="dk1"/>
              </a:buClr>
              <a:buSzPts val="1400"/>
              <a:buFont typeface="Arial"/>
              <a:buChar char="•"/>
            </a:pPr>
            <a:r>
              <a:rPr lang="en-US" sz="1400"/>
              <a:t>GK can also be the Community Director</a:t>
            </a:r>
            <a:endParaRPr/>
          </a:p>
          <a:p>
            <a:pPr marL="276846" lvl="0" indent="-276846" algn="l" rtl="0">
              <a:spcBef>
                <a:spcPts val="0"/>
              </a:spcBef>
              <a:spcAft>
                <a:spcPts val="0"/>
              </a:spcAft>
              <a:buClr>
                <a:schemeClr val="dk1"/>
              </a:buClr>
              <a:buSzPts val="1400"/>
              <a:buFont typeface="Arial"/>
              <a:buChar char="•"/>
            </a:pPr>
            <a:r>
              <a:rPr lang="en-US" sz="1400"/>
              <a:t>PD can also be the Family Director</a:t>
            </a:r>
            <a:endParaRPr/>
          </a:p>
          <a:p>
            <a:pPr marL="276846" lvl="0" indent="-276846" algn="l" rtl="0">
              <a:spcBef>
                <a:spcPts val="0"/>
              </a:spcBef>
              <a:spcAft>
                <a:spcPts val="0"/>
              </a:spcAft>
              <a:buClr>
                <a:schemeClr val="dk1"/>
              </a:buClr>
              <a:buSzPts val="1400"/>
              <a:buFont typeface="Arial"/>
              <a:buChar char="•"/>
            </a:pPr>
            <a:r>
              <a:rPr lang="en-US" sz="1400"/>
              <a:t>You cannot have 1 person hold 3 (or 4) of these roles</a:t>
            </a:r>
            <a:endParaRPr/>
          </a:p>
          <a:p>
            <a:pPr marL="0" lvl="0" indent="0" algn="l" rtl="0">
              <a:spcBef>
                <a:spcPts val="0"/>
              </a:spcBef>
              <a:spcAft>
                <a:spcPts val="0"/>
              </a:spcAft>
              <a:buNone/>
            </a:pPr>
            <a:r>
              <a:rPr lang="en-US" sz="1400"/>
              <a:t>All 4 positions need to take the 3 classes</a:t>
            </a:r>
            <a:endParaRPr/>
          </a:p>
          <a:p>
            <a:pPr marL="276846" lvl="0" indent="-276846" algn="l" rtl="0">
              <a:spcBef>
                <a:spcPts val="0"/>
              </a:spcBef>
              <a:spcAft>
                <a:spcPts val="0"/>
              </a:spcAft>
              <a:buClr>
                <a:schemeClr val="dk1"/>
              </a:buClr>
              <a:buSzPts val="1400"/>
              <a:buFont typeface="Arial"/>
              <a:buChar char="•"/>
            </a:pPr>
            <a:r>
              <a:rPr lang="en-US" sz="1400"/>
              <a:t>Meet Sam</a:t>
            </a:r>
            <a:endParaRPr/>
          </a:p>
          <a:p>
            <a:pPr marL="276846" lvl="0" indent="-276846" algn="l" rtl="0">
              <a:spcBef>
                <a:spcPts val="0"/>
              </a:spcBef>
              <a:spcAft>
                <a:spcPts val="0"/>
              </a:spcAft>
              <a:buClr>
                <a:schemeClr val="dk1"/>
              </a:buClr>
              <a:buSzPts val="1400"/>
              <a:buFont typeface="Arial"/>
              <a:buChar char="•"/>
            </a:pPr>
            <a:r>
              <a:rPr lang="en-US" sz="1400"/>
              <a:t>Duty to Report</a:t>
            </a:r>
            <a:endParaRPr/>
          </a:p>
          <a:p>
            <a:pPr marL="276846" lvl="0" indent="-276846" algn="l" rtl="0">
              <a:spcBef>
                <a:spcPts val="0"/>
              </a:spcBef>
              <a:spcAft>
                <a:spcPts val="0"/>
              </a:spcAft>
              <a:buClr>
                <a:schemeClr val="dk1"/>
              </a:buClr>
              <a:buSzPts val="1400"/>
              <a:buFont typeface="Arial"/>
              <a:buChar char="•"/>
            </a:pPr>
            <a:r>
              <a:rPr lang="en-US" sz="1400"/>
              <a:t>Knights of Columbus Safe Environment Policies</a:t>
            </a:r>
            <a:endParaRPr/>
          </a:p>
          <a:p>
            <a:pPr marL="0" lvl="0" indent="0" algn="l" rtl="0">
              <a:spcBef>
                <a:spcPts val="0"/>
              </a:spcBef>
              <a:spcAft>
                <a:spcPts val="0"/>
              </a:spcAft>
              <a:buNone/>
            </a:pPr>
            <a:r>
              <a:rPr lang="en-US" sz="1400"/>
              <a:t>Community Directors &amp; Family Directors also need to have a background check done</a:t>
            </a:r>
            <a:endParaRPr/>
          </a:p>
          <a:p>
            <a:pPr marL="0" lvl="0" indent="0" algn="l" rtl="0">
              <a:spcBef>
                <a:spcPts val="0"/>
              </a:spcBef>
              <a:spcAft>
                <a:spcPts val="0"/>
              </a:spcAft>
              <a:buNone/>
            </a:pPr>
            <a:endParaRPr/>
          </a:p>
        </p:txBody>
      </p:sp>
      <p:sp>
        <p:nvSpPr>
          <p:cNvPr id="622" name="Google Shape;622;p44: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45: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45: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Page 33: Star Council</a:t>
            </a:r>
            <a:endParaRPr/>
          </a:p>
          <a:p>
            <a:pPr marL="339115" lvl="0" indent="-339115" algn="l" rtl="0">
              <a:spcBef>
                <a:spcPts val="0"/>
              </a:spcBef>
              <a:spcAft>
                <a:spcPts val="0"/>
              </a:spcAft>
              <a:buClr>
                <a:schemeClr val="dk1"/>
              </a:buClr>
              <a:buSzPts val="1200"/>
              <a:buFont typeface="Arial"/>
              <a:buChar char="•"/>
            </a:pPr>
            <a:r>
              <a:rPr lang="en-US"/>
              <a:t>Youth Protection certification is required to earn the Columbian Award (Program Award)</a:t>
            </a:r>
            <a:endParaRPr/>
          </a:p>
          <a:p>
            <a:pPr marL="339115" lvl="0" indent="-339115" algn="l" rtl="0">
              <a:spcBef>
                <a:spcPts val="0"/>
              </a:spcBef>
              <a:spcAft>
                <a:spcPts val="0"/>
              </a:spcAft>
              <a:buClr>
                <a:schemeClr val="dk1"/>
              </a:buClr>
              <a:buSzPts val="1200"/>
              <a:buFont typeface="Arial"/>
              <a:buChar char="•"/>
            </a:pPr>
            <a:r>
              <a:rPr lang="en-US"/>
              <a:t>Columbian Award is required to earn Star Council</a:t>
            </a:r>
            <a:endParaRPr/>
          </a:p>
          <a:p>
            <a:pPr marL="0" lvl="0" indent="0" algn="l" rtl="0">
              <a:spcBef>
                <a:spcPts val="0"/>
              </a:spcBef>
              <a:spcAft>
                <a:spcPts val="0"/>
              </a:spcAft>
              <a:buNone/>
            </a:pPr>
            <a:endParaRPr/>
          </a:p>
        </p:txBody>
      </p:sp>
      <p:sp>
        <p:nvSpPr>
          <p:cNvPr id="632" name="Google Shape;632;p45:notes"/>
          <p:cNvSpPr txBox="1">
            <a:spLocks noGrp="1"/>
          </p:cNvSpPr>
          <p:nvPr>
            <p:ph type="hdr" idx="3"/>
          </p:nvPr>
        </p:nvSpPr>
        <p:spPr>
          <a:xfrm>
            <a:off x="0" y="0"/>
            <a:ext cx="3056414" cy="465455"/>
          </a:xfrm>
          <a:prstGeom prst="rect">
            <a:avLst/>
          </a:prstGeom>
          <a:noFill/>
          <a:ln>
            <a:noFill/>
          </a:ln>
        </p:spPr>
        <p:txBody>
          <a:bodyPr spcFirstLastPara="1" wrap="square" lIns="93475" tIns="46725" rIns="93475" bIns="46725" anchor="t" anchorCtr="0">
            <a:noAutofit/>
          </a:bodyPr>
          <a:lstStyle/>
          <a:p>
            <a:pPr marL="0" lvl="0" indent="0" algn="l" rtl="0">
              <a:spcBef>
                <a:spcPts val="0"/>
              </a:spcBef>
              <a:spcAft>
                <a:spcPts val="0"/>
              </a:spcAft>
              <a:buNone/>
            </a:pPr>
            <a:r>
              <a:rPr lang="en-US"/>
              <a:t>Header text</a:t>
            </a:r>
            <a:endParaRPr/>
          </a:p>
        </p:txBody>
      </p:sp>
      <p:sp>
        <p:nvSpPr>
          <p:cNvPr id="633" name="Google Shape;633;p45:notes"/>
          <p:cNvSpPr txBox="1">
            <a:spLocks noGrp="1"/>
          </p:cNvSpPr>
          <p:nvPr>
            <p:ph type="ftr" idx="11"/>
          </p:nvPr>
        </p:nvSpPr>
        <p:spPr>
          <a:xfrm>
            <a:off x="0" y="8842029"/>
            <a:ext cx="3056414" cy="465455"/>
          </a:xfrm>
          <a:prstGeom prst="rect">
            <a:avLst/>
          </a:prstGeom>
          <a:noFill/>
          <a:ln>
            <a:noFill/>
          </a:ln>
        </p:spPr>
        <p:txBody>
          <a:bodyPr spcFirstLastPara="1" wrap="square" lIns="93475" tIns="46725" rIns="93475" bIns="46725" anchor="b" anchorCtr="0">
            <a:noAutofit/>
          </a:bodyPr>
          <a:lstStyle/>
          <a:p>
            <a:pPr marL="0" lvl="0" indent="0" algn="l" rtl="0">
              <a:spcBef>
                <a:spcPts val="0"/>
              </a:spcBef>
              <a:spcAft>
                <a:spcPts val="0"/>
              </a:spcAft>
              <a:buNone/>
            </a:pPr>
            <a:endParaRPr/>
          </a:p>
        </p:txBody>
      </p:sp>
      <p:sp>
        <p:nvSpPr>
          <p:cNvPr id="634" name="Google Shape;634;p45: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46: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2" name="Google Shape;642;p46: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2000"/>
              <a:t>Audio Overview</a:t>
            </a:r>
            <a:endParaRPr/>
          </a:p>
          <a:p>
            <a:pPr marL="0" lvl="0" indent="0" algn="l" rtl="0">
              <a:spcBef>
                <a:spcPts val="0"/>
              </a:spcBef>
              <a:spcAft>
                <a:spcPts val="0"/>
              </a:spcAft>
              <a:buNone/>
            </a:pPr>
            <a:r>
              <a:rPr lang="en-US" sz="1400"/>
              <a:t>How to sign-up for training</a:t>
            </a:r>
            <a:endParaRPr/>
          </a:p>
          <a:p>
            <a:pPr marL="339115" lvl="0" indent="-339115" algn="l" rtl="0">
              <a:spcBef>
                <a:spcPts val="0"/>
              </a:spcBef>
              <a:spcAft>
                <a:spcPts val="0"/>
              </a:spcAft>
              <a:buClr>
                <a:schemeClr val="dk1"/>
              </a:buClr>
              <a:buSzPts val="1400"/>
              <a:buFont typeface="Calibri"/>
              <a:buAutoNum type="arabicPeriod"/>
            </a:pPr>
            <a:r>
              <a:rPr lang="en-US" sz="1400"/>
              <a:t>Submit form 185 (For Grand Knights &amp; form 365 for Directors</a:t>
            </a:r>
            <a:endParaRPr/>
          </a:p>
          <a:p>
            <a:pPr marL="791269" lvl="1" indent="-339115" algn="l" rtl="0">
              <a:spcBef>
                <a:spcPts val="0"/>
              </a:spcBef>
              <a:spcAft>
                <a:spcPts val="0"/>
              </a:spcAft>
              <a:buClr>
                <a:schemeClr val="dk1"/>
              </a:buClr>
              <a:buSzPts val="1400"/>
              <a:buFont typeface="Arial"/>
              <a:buChar char="•"/>
            </a:pPr>
            <a:r>
              <a:rPr lang="en-US" sz="1400"/>
              <a:t>Watch the video to see how to submit the form 365</a:t>
            </a:r>
            <a:endParaRPr/>
          </a:p>
          <a:p>
            <a:pPr marL="339115" lvl="0" indent="-339115" algn="l" rtl="0">
              <a:spcBef>
                <a:spcPts val="0"/>
              </a:spcBef>
              <a:spcAft>
                <a:spcPts val="0"/>
              </a:spcAft>
              <a:buClr>
                <a:schemeClr val="dk1"/>
              </a:buClr>
              <a:buSzPts val="1400"/>
              <a:buFont typeface="Calibri"/>
              <a:buAutoNum type="arabicPeriod"/>
            </a:pPr>
            <a:r>
              <a:rPr lang="en-US" sz="1400"/>
              <a:t>Supreme will notify Praesidium</a:t>
            </a:r>
            <a:endParaRPr/>
          </a:p>
          <a:p>
            <a:pPr marL="339115" lvl="0" indent="-339115" algn="l" rtl="0">
              <a:spcBef>
                <a:spcPts val="0"/>
              </a:spcBef>
              <a:spcAft>
                <a:spcPts val="0"/>
              </a:spcAft>
              <a:buClr>
                <a:schemeClr val="dk1"/>
              </a:buClr>
              <a:buSzPts val="1400"/>
              <a:buFont typeface="Calibri"/>
              <a:buAutoNum type="arabicPeriod"/>
            </a:pPr>
            <a:r>
              <a:rPr lang="en-US" sz="1400"/>
              <a:t>Praesidium will send an</a:t>
            </a:r>
            <a:endParaRPr/>
          </a:p>
          <a:p>
            <a:pPr marL="0" lvl="0" indent="0" algn="l" rtl="0">
              <a:spcBef>
                <a:spcPts val="0"/>
              </a:spcBef>
              <a:spcAft>
                <a:spcPts val="0"/>
              </a:spcAft>
              <a:buNone/>
            </a:pPr>
            <a:endParaRPr/>
          </a:p>
        </p:txBody>
      </p:sp>
      <p:sp>
        <p:nvSpPr>
          <p:cNvPr id="643" name="Google Shape;643;p46: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47</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47: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6" name="Google Shape;666;p47:notes"/>
          <p:cNvSpPr txBox="1">
            <a:spLocks noGrp="1"/>
          </p:cNvSpPr>
          <p:nvPr>
            <p:ph type="body" idx="1"/>
          </p:nvPr>
        </p:nvSpPr>
        <p:spPr>
          <a:xfrm>
            <a:off x="705326" y="4421823"/>
            <a:ext cx="5952356"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50"/>
              <a:t>Audio Overview</a:t>
            </a:r>
            <a:endParaRPr/>
          </a:p>
          <a:p>
            <a:pPr marL="0" lvl="0" indent="0" algn="l" rtl="0">
              <a:spcBef>
                <a:spcPts val="0"/>
              </a:spcBef>
              <a:spcAft>
                <a:spcPts val="0"/>
              </a:spcAft>
              <a:buNone/>
            </a:pPr>
            <a:r>
              <a:rPr lang="en-US" sz="1295"/>
              <a:t>Forms 185 &amp; 365</a:t>
            </a:r>
            <a:endParaRPr/>
          </a:p>
          <a:p>
            <a:pPr marL="339115" lvl="0" indent="-339115" algn="l" rtl="0">
              <a:spcBef>
                <a:spcPts val="0"/>
              </a:spcBef>
              <a:spcAft>
                <a:spcPts val="0"/>
              </a:spcAft>
              <a:buClr>
                <a:schemeClr val="dk1"/>
              </a:buClr>
              <a:buSzPts val="1295"/>
              <a:buFont typeface="Arial"/>
              <a:buChar char="•"/>
            </a:pPr>
            <a:r>
              <a:rPr lang="en-US" sz="1295"/>
              <a:t>Grand Knights are assigned with form 185 (Due July 1</a:t>
            </a:r>
            <a:r>
              <a:rPr lang="en-US" sz="1295" baseline="30000"/>
              <a:t>st</a:t>
            </a:r>
            <a:r>
              <a:rPr lang="en-US" sz="1295"/>
              <a:t>)</a:t>
            </a:r>
            <a:endParaRPr/>
          </a:p>
          <a:p>
            <a:pPr marL="339115" lvl="0" indent="-339115" algn="l" rtl="0">
              <a:spcBef>
                <a:spcPts val="0"/>
              </a:spcBef>
              <a:spcAft>
                <a:spcPts val="0"/>
              </a:spcAft>
              <a:buClr>
                <a:schemeClr val="dk1"/>
              </a:buClr>
              <a:buSzPts val="1295"/>
              <a:buFont typeface="Arial"/>
              <a:buChar char="•"/>
            </a:pPr>
            <a:r>
              <a:rPr lang="en-US" sz="1295"/>
              <a:t>Program, Community &amp; Family Directors are assigned with form 365</a:t>
            </a:r>
            <a:endParaRPr/>
          </a:p>
          <a:p>
            <a:pPr marL="339115" lvl="0" indent="-339115" algn="l" rtl="0">
              <a:spcBef>
                <a:spcPts val="0"/>
              </a:spcBef>
              <a:spcAft>
                <a:spcPts val="0"/>
              </a:spcAft>
              <a:buClr>
                <a:schemeClr val="dk1"/>
              </a:buClr>
              <a:buSzPts val="1295"/>
              <a:buFont typeface="Arial"/>
              <a:buChar char="•"/>
            </a:pPr>
            <a:r>
              <a:rPr lang="en-US" sz="1295"/>
              <a:t>I discussed the forms earlier in this training</a:t>
            </a:r>
            <a:endParaRPr/>
          </a:p>
          <a:p>
            <a:pPr marL="339115" lvl="0" indent="-339115" algn="l" rtl="0">
              <a:spcBef>
                <a:spcPts val="0"/>
              </a:spcBef>
              <a:spcAft>
                <a:spcPts val="0"/>
              </a:spcAft>
              <a:buClr>
                <a:schemeClr val="dk1"/>
              </a:buClr>
              <a:buSzPts val="1295"/>
              <a:buFont typeface="Arial"/>
              <a:buChar char="•"/>
            </a:pPr>
            <a:r>
              <a:rPr lang="en-US" sz="1295"/>
              <a:t>Please use Member Management if possible (All GKs and FSs have access)</a:t>
            </a:r>
            <a:endParaRPr/>
          </a:p>
          <a:p>
            <a:pPr marL="339115" lvl="0" indent="-339115" algn="l" rtl="0">
              <a:spcBef>
                <a:spcPts val="0"/>
              </a:spcBef>
              <a:spcAft>
                <a:spcPts val="0"/>
              </a:spcAft>
              <a:buClr>
                <a:schemeClr val="dk1"/>
              </a:buClr>
              <a:buSzPts val="1295"/>
              <a:buFont typeface="Arial"/>
              <a:buChar char="•"/>
            </a:pPr>
            <a:r>
              <a:rPr lang="en-US" sz="1295"/>
              <a:t>Issues I’ve seen with these forms…</a:t>
            </a:r>
            <a:endParaRPr/>
          </a:p>
          <a:p>
            <a:pPr marL="791269" lvl="1" indent="-339115" algn="l" rtl="0">
              <a:spcBef>
                <a:spcPts val="0"/>
              </a:spcBef>
              <a:spcAft>
                <a:spcPts val="0"/>
              </a:spcAft>
              <a:buClr>
                <a:schemeClr val="dk1"/>
              </a:buClr>
              <a:buSzPts val="1295"/>
              <a:buFont typeface="Arial"/>
              <a:buChar char="•"/>
            </a:pPr>
            <a:r>
              <a:rPr lang="en-US" sz="1295"/>
              <a:t>Tell someone when you assign them as a Program, Community or Family Director.</a:t>
            </a:r>
            <a:endParaRPr/>
          </a:p>
          <a:p>
            <a:pPr marL="791269" lvl="1" indent="-339115" algn="l" rtl="0">
              <a:spcBef>
                <a:spcPts val="0"/>
              </a:spcBef>
              <a:spcAft>
                <a:spcPts val="0"/>
              </a:spcAft>
              <a:buClr>
                <a:schemeClr val="dk1"/>
              </a:buClr>
              <a:buSzPts val="1295"/>
              <a:buFont typeface="Arial"/>
              <a:buChar char="•"/>
            </a:pPr>
            <a:r>
              <a:rPr lang="en-US" sz="1295"/>
              <a:t>Tell them they are required to take classes and submit a background check.</a:t>
            </a:r>
            <a:endParaRPr/>
          </a:p>
          <a:p>
            <a:pPr marL="791269" lvl="1" indent="-339115" algn="l" rtl="0">
              <a:spcBef>
                <a:spcPts val="0"/>
              </a:spcBef>
              <a:spcAft>
                <a:spcPts val="0"/>
              </a:spcAft>
              <a:buClr>
                <a:schemeClr val="dk1"/>
              </a:buClr>
              <a:buSzPts val="1295"/>
              <a:buFont typeface="Arial"/>
              <a:buChar char="•"/>
            </a:pPr>
            <a:r>
              <a:rPr lang="en-US" sz="1295"/>
              <a:t>If they have an email address, please make sure you put in on the form &amp; ensure it’s a valid email.</a:t>
            </a:r>
            <a:endParaRPr/>
          </a:p>
          <a:p>
            <a:pPr marL="791269" lvl="1" indent="-339115" algn="l" rtl="0">
              <a:spcBef>
                <a:spcPts val="0"/>
              </a:spcBef>
              <a:spcAft>
                <a:spcPts val="0"/>
              </a:spcAft>
              <a:buClr>
                <a:schemeClr val="dk1"/>
              </a:buClr>
              <a:buSzPts val="1295"/>
              <a:buFont typeface="Arial"/>
              <a:buChar char="•"/>
            </a:pPr>
            <a:r>
              <a:rPr lang="en-US" sz="1295"/>
              <a:t>If they don’t have an email address, put one on the report anyway</a:t>
            </a:r>
            <a:endParaRPr/>
          </a:p>
          <a:p>
            <a:pPr marL="1243422" lvl="2" indent="-339114" algn="l" rtl="0">
              <a:spcBef>
                <a:spcPts val="0"/>
              </a:spcBef>
              <a:spcAft>
                <a:spcPts val="0"/>
              </a:spcAft>
              <a:buClr>
                <a:schemeClr val="dk1"/>
              </a:buClr>
              <a:buSzPts val="1295"/>
              <a:buFont typeface="Arial"/>
              <a:buChar char="•"/>
            </a:pPr>
            <a:r>
              <a:rPr lang="en-US" sz="1295"/>
              <a:t>Maybe they have a family member who has an email address</a:t>
            </a:r>
            <a:endParaRPr/>
          </a:p>
          <a:p>
            <a:pPr marL="1243422" lvl="2" indent="-339114" algn="l" rtl="0">
              <a:spcBef>
                <a:spcPts val="0"/>
              </a:spcBef>
              <a:spcAft>
                <a:spcPts val="0"/>
              </a:spcAft>
              <a:buClr>
                <a:schemeClr val="dk1"/>
              </a:buClr>
              <a:buSzPts val="1295"/>
              <a:buFont typeface="Arial"/>
              <a:buChar char="•"/>
            </a:pPr>
            <a:r>
              <a:rPr lang="en-US" sz="1295"/>
              <a:t>Maybe another Knight can use his email &amp; help this person through his training (get him logged in)</a:t>
            </a:r>
            <a:endParaRPr/>
          </a:p>
          <a:p>
            <a:pPr marL="791269" lvl="1" indent="-339115" algn="l" rtl="0">
              <a:spcBef>
                <a:spcPts val="0"/>
              </a:spcBef>
              <a:spcAft>
                <a:spcPts val="0"/>
              </a:spcAft>
              <a:buClr>
                <a:schemeClr val="dk1"/>
              </a:buClr>
              <a:buSzPts val="1295"/>
              <a:buFont typeface="Arial"/>
              <a:buChar char="•"/>
            </a:pPr>
            <a:r>
              <a:rPr lang="en-US" sz="1295"/>
              <a:t>Make sure members don’t have filters to stop emails from unknown sources</a:t>
            </a:r>
            <a:endParaRPr/>
          </a:p>
          <a:p>
            <a:pPr marL="0" lvl="0" indent="0" algn="l" rtl="0">
              <a:spcBef>
                <a:spcPts val="0"/>
              </a:spcBef>
              <a:spcAft>
                <a:spcPts val="0"/>
              </a:spcAft>
              <a:buNone/>
            </a:pPr>
            <a:endParaRPr sz="1110"/>
          </a:p>
        </p:txBody>
      </p:sp>
      <p:sp>
        <p:nvSpPr>
          <p:cNvPr id="667" name="Google Shape;667;p47: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48</a:t>
            </a:fld>
            <a:endParaRPr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48: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4" name="Google Shape;684;p48: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Page 36: Praesidium sends email to members for training</a:t>
            </a:r>
            <a:endParaRPr/>
          </a:p>
          <a:p>
            <a:pPr marL="339115" lvl="0" indent="-339115" algn="l" rtl="0">
              <a:spcBef>
                <a:spcPts val="0"/>
              </a:spcBef>
              <a:spcAft>
                <a:spcPts val="0"/>
              </a:spcAft>
              <a:buClr>
                <a:schemeClr val="dk1"/>
              </a:buClr>
              <a:buSzPts val="1200"/>
              <a:buFont typeface="Arial"/>
              <a:buChar char="•"/>
            </a:pPr>
            <a:r>
              <a:rPr lang="en-US"/>
              <a:t>The email comes from Armatus Support (Not Supreme)</a:t>
            </a:r>
            <a:endParaRPr/>
          </a:p>
          <a:p>
            <a:pPr marL="339115" lvl="0" indent="-339115" algn="l" rtl="0">
              <a:spcBef>
                <a:spcPts val="0"/>
              </a:spcBef>
              <a:spcAft>
                <a:spcPts val="0"/>
              </a:spcAft>
              <a:buClr>
                <a:schemeClr val="dk1"/>
              </a:buClr>
              <a:buSzPts val="1200"/>
              <a:buFont typeface="Arial"/>
              <a:buChar char="•"/>
            </a:pPr>
            <a:r>
              <a:rPr lang="en-US"/>
              <a:t>Read it &amp; follow the instructions (it’s pretty easy)</a:t>
            </a:r>
            <a:endParaRPr/>
          </a:p>
          <a:p>
            <a:pPr marL="339115" lvl="0" indent="-339115" algn="l" rtl="0">
              <a:spcBef>
                <a:spcPts val="0"/>
              </a:spcBef>
              <a:spcAft>
                <a:spcPts val="0"/>
              </a:spcAft>
              <a:buClr>
                <a:schemeClr val="dk1"/>
              </a:buClr>
              <a:buSzPts val="1200"/>
              <a:buFont typeface="Arial"/>
              <a:buChar char="•"/>
            </a:pPr>
            <a:r>
              <a:rPr lang="en-US"/>
              <a:t>Note the name &amp; phone number to call for help</a:t>
            </a:r>
            <a:endParaRPr/>
          </a:p>
          <a:p>
            <a:pPr marL="0" lvl="0" indent="0" algn="l" rtl="0">
              <a:spcBef>
                <a:spcPts val="0"/>
              </a:spcBef>
              <a:spcAft>
                <a:spcPts val="0"/>
              </a:spcAft>
              <a:buNone/>
            </a:pPr>
            <a:endParaRPr/>
          </a:p>
        </p:txBody>
      </p:sp>
      <p:sp>
        <p:nvSpPr>
          <p:cNvPr id="685" name="Google Shape;685;p48: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49</a:t>
            </a:fld>
            <a:endParaRPr sz="12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9: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98" name="Google Shape;698;p49: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Follow the instructions</a:t>
            </a:r>
            <a:endParaRPr/>
          </a:p>
          <a:p>
            <a:pPr marL="339115" lvl="0" indent="-339115" algn="l" rtl="0">
              <a:spcBef>
                <a:spcPts val="0"/>
              </a:spcBef>
              <a:spcAft>
                <a:spcPts val="0"/>
              </a:spcAft>
              <a:buClr>
                <a:schemeClr val="dk1"/>
              </a:buClr>
              <a:buSzPts val="1200"/>
              <a:buFont typeface="Calibri"/>
              <a:buAutoNum type="arabicPeriod"/>
            </a:pPr>
            <a:r>
              <a:rPr lang="en-US"/>
              <a:t>Click on the link</a:t>
            </a:r>
            <a:endParaRPr/>
          </a:p>
          <a:p>
            <a:pPr marL="339115" lvl="0" indent="-339115" algn="l" rtl="0">
              <a:spcBef>
                <a:spcPts val="0"/>
              </a:spcBef>
              <a:spcAft>
                <a:spcPts val="0"/>
              </a:spcAft>
              <a:buClr>
                <a:schemeClr val="dk1"/>
              </a:buClr>
              <a:buSzPts val="1200"/>
              <a:buFont typeface="Calibri"/>
              <a:buAutoNum type="arabicPeriod"/>
            </a:pPr>
            <a:r>
              <a:rPr lang="en-US"/>
              <a:t>Enter your user name (Member # &amp; last name)</a:t>
            </a:r>
            <a:endParaRPr/>
          </a:p>
          <a:p>
            <a:pPr marL="339115" lvl="0" indent="-339115" algn="l" rtl="0">
              <a:spcBef>
                <a:spcPts val="0"/>
              </a:spcBef>
              <a:spcAft>
                <a:spcPts val="0"/>
              </a:spcAft>
              <a:buClr>
                <a:schemeClr val="dk1"/>
              </a:buClr>
              <a:buSzPts val="1200"/>
              <a:buFont typeface="Calibri"/>
              <a:buAutoNum type="arabicPeriod"/>
            </a:pPr>
            <a:r>
              <a:rPr lang="en-US"/>
              <a:t>Enter your password (kofcsafe is the default password)</a:t>
            </a:r>
            <a:endParaRPr/>
          </a:p>
          <a:p>
            <a:pPr marL="339115" lvl="0" indent="-339115" algn="l" rtl="0">
              <a:spcBef>
                <a:spcPts val="0"/>
              </a:spcBef>
              <a:spcAft>
                <a:spcPts val="0"/>
              </a:spcAft>
              <a:buClr>
                <a:schemeClr val="dk1"/>
              </a:buClr>
              <a:buSzPts val="1200"/>
              <a:buFont typeface="Calibri"/>
              <a:buAutoNum type="arabicPeriod"/>
            </a:pPr>
            <a:r>
              <a:rPr lang="en-US"/>
              <a:t>Click on the orange LOGIN button</a:t>
            </a:r>
            <a:endParaRPr/>
          </a:p>
          <a:p>
            <a:pPr marL="0" lvl="0" indent="0" algn="l" rtl="0">
              <a:spcBef>
                <a:spcPts val="0"/>
              </a:spcBef>
              <a:spcAft>
                <a:spcPts val="0"/>
              </a:spcAft>
              <a:buNone/>
            </a:pPr>
            <a:endParaRPr/>
          </a:p>
        </p:txBody>
      </p:sp>
      <p:sp>
        <p:nvSpPr>
          <p:cNvPr id="699" name="Google Shape;699;p49: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50</a:t>
            </a:fld>
            <a:endParaRPr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50: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1" name="Google Shape;711;p50: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Armatus Site</a:t>
            </a:r>
            <a:endParaRPr/>
          </a:p>
          <a:p>
            <a:pPr marL="339115" lvl="0" indent="-339115" algn="l" rtl="0">
              <a:spcBef>
                <a:spcPts val="0"/>
              </a:spcBef>
              <a:spcAft>
                <a:spcPts val="0"/>
              </a:spcAft>
              <a:buClr>
                <a:schemeClr val="dk1"/>
              </a:buClr>
              <a:buSzPts val="1200"/>
              <a:buFont typeface="Arial"/>
              <a:buChar char="•"/>
            </a:pPr>
            <a:r>
              <a:rPr lang="en-US"/>
              <a:t>Letter from Carl Anderson</a:t>
            </a:r>
            <a:endParaRPr/>
          </a:p>
          <a:p>
            <a:pPr marL="339115" lvl="0" indent="-339115" algn="l" rtl="0">
              <a:spcBef>
                <a:spcPts val="0"/>
              </a:spcBef>
              <a:spcAft>
                <a:spcPts val="0"/>
              </a:spcAft>
              <a:buClr>
                <a:schemeClr val="dk1"/>
              </a:buClr>
              <a:buSzPts val="1200"/>
              <a:buFont typeface="Arial"/>
              <a:buChar char="•"/>
            </a:pPr>
            <a:r>
              <a:rPr lang="en-US"/>
              <a:t>Meet Sam (1</a:t>
            </a:r>
            <a:r>
              <a:rPr lang="en-US" baseline="30000"/>
              <a:t>st</a:t>
            </a:r>
            <a:r>
              <a:rPr lang="en-US"/>
              <a:t> class – see status next to the class)</a:t>
            </a:r>
            <a:endParaRPr/>
          </a:p>
          <a:p>
            <a:pPr marL="339115" lvl="0" indent="-339115" algn="l" rtl="0">
              <a:spcBef>
                <a:spcPts val="0"/>
              </a:spcBef>
              <a:spcAft>
                <a:spcPts val="0"/>
              </a:spcAft>
              <a:buClr>
                <a:schemeClr val="dk1"/>
              </a:buClr>
              <a:buSzPts val="1200"/>
              <a:buFont typeface="Arial"/>
              <a:buChar char="•"/>
            </a:pPr>
            <a:r>
              <a:rPr lang="en-US"/>
              <a:t>Duty to Report (2</a:t>
            </a:r>
            <a:r>
              <a:rPr lang="en-US" baseline="30000"/>
              <a:t>nd</a:t>
            </a:r>
            <a:r>
              <a:rPr lang="en-US"/>
              <a:t> class – see status next to the class)</a:t>
            </a:r>
            <a:endParaRPr/>
          </a:p>
          <a:p>
            <a:pPr marL="339115" lvl="0" indent="-339115" algn="l" rtl="0">
              <a:spcBef>
                <a:spcPts val="0"/>
              </a:spcBef>
              <a:spcAft>
                <a:spcPts val="0"/>
              </a:spcAft>
              <a:buClr>
                <a:schemeClr val="dk1"/>
              </a:buClr>
              <a:buSzPts val="1200"/>
              <a:buFont typeface="Arial"/>
              <a:buChar char="•"/>
            </a:pPr>
            <a:r>
              <a:rPr lang="en-US"/>
              <a:t>KofC Policies (3</a:t>
            </a:r>
            <a:r>
              <a:rPr lang="en-US" baseline="30000"/>
              <a:t>rd</a:t>
            </a:r>
            <a:r>
              <a:rPr lang="en-US"/>
              <a:t> class – see status next to the class)</a:t>
            </a:r>
            <a:endParaRPr/>
          </a:p>
          <a:p>
            <a:pPr marL="339115" lvl="0" indent="-339115" algn="l" rtl="0">
              <a:spcBef>
                <a:spcPts val="0"/>
              </a:spcBef>
              <a:spcAft>
                <a:spcPts val="0"/>
              </a:spcAft>
              <a:buClr>
                <a:schemeClr val="dk1"/>
              </a:buClr>
              <a:buSzPts val="1200"/>
              <a:buFont typeface="Arial"/>
              <a:buChar char="•"/>
            </a:pPr>
            <a:r>
              <a:rPr lang="en-US"/>
              <a:t>Armatus Administration shows a status report for you council</a:t>
            </a:r>
            <a:endParaRPr/>
          </a:p>
          <a:p>
            <a:pPr marL="339115" lvl="0" indent="-339115" algn="l" rtl="0">
              <a:spcBef>
                <a:spcPts val="0"/>
              </a:spcBef>
              <a:spcAft>
                <a:spcPts val="0"/>
              </a:spcAft>
              <a:buClr>
                <a:schemeClr val="dk1"/>
              </a:buClr>
              <a:buSzPts val="1200"/>
              <a:buFont typeface="Arial"/>
              <a:buChar char="•"/>
            </a:pPr>
            <a:r>
              <a:rPr lang="en-US"/>
              <a:t>Above Carl Andersons picture, click on Certificate to view, save &amp; print your certificate)</a:t>
            </a:r>
            <a:endParaRPr/>
          </a:p>
          <a:p>
            <a:pPr marL="0" lvl="0" indent="0" algn="l" rtl="0">
              <a:spcBef>
                <a:spcPts val="0"/>
              </a:spcBef>
              <a:spcAft>
                <a:spcPts val="0"/>
              </a:spcAft>
              <a:buNone/>
            </a:pPr>
            <a:endParaRPr/>
          </a:p>
        </p:txBody>
      </p:sp>
      <p:sp>
        <p:nvSpPr>
          <p:cNvPr id="712" name="Google Shape;712;p50: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51</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txBox="1">
            <a:spLocks noGrp="1"/>
          </p:cNvSpPr>
          <p:nvPr>
            <p:ph type="body" idx="1"/>
          </p:nvPr>
        </p:nvSpPr>
        <p:spPr>
          <a:xfrm>
            <a:off x="705327" y="4421823"/>
            <a:ext cx="5642610" cy="4189095"/>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87" name="Google Shape;87;p6: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51: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8" name="Google Shape;728;p51: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Training Certificate</a:t>
            </a:r>
            <a:endParaRPr/>
          </a:p>
          <a:p>
            <a:pPr marL="339115" lvl="0" indent="-339115" algn="l" rtl="0">
              <a:spcBef>
                <a:spcPts val="0"/>
              </a:spcBef>
              <a:spcAft>
                <a:spcPts val="0"/>
              </a:spcAft>
              <a:buClr>
                <a:schemeClr val="dk1"/>
              </a:buClr>
              <a:buSzPts val="1200"/>
              <a:buFont typeface="Arial"/>
              <a:buChar char="•"/>
            </a:pPr>
            <a:r>
              <a:rPr lang="en-US"/>
              <a:t>All 3 classes MUST appear</a:t>
            </a:r>
            <a:endParaRPr/>
          </a:p>
          <a:p>
            <a:pPr marL="339115" lvl="0" indent="-339115" algn="l" rtl="0">
              <a:spcBef>
                <a:spcPts val="0"/>
              </a:spcBef>
              <a:spcAft>
                <a:spcPts val="0"/>
              </a:spcAft>
              <a:buClr>
                <a:schemeClr val="dk1"/>
              </a:buClr>
              <a:buSzPts val="1200"/>
              <a:buFont typeface="Arial"/>
              <a:buChar char="•"/>
            </a:pPr>
            <a:r>
              <a:rPr lang="en-US"/>
              <a:t>It’s a PDF file</a:t>
            </a:r>
            <a:endParaRPr/>
          </a:p>
          <a:p>
            <a:pPr marL="339115" lvl="0" indent="-339115" algn="l" rtl="0">
              <a:spcBef>
                <a:spcPts val="0"/>
              </a:spcBef>
              <a:spcAft>
                <a:spcPts val="0"/>
              </a:spcAft>
              <a:buClr>
                <a:schemeClr val="dk1"/>
              </a:buClr>
              <a:buSzPts val="1200"/>
              <a:buFont typeface="Arial"/>
              <a:buChar char="•"/>
            </a:pPr>
            <a:r>
              <a:rPr lang="en-US"/>
              <a:t>Print it</a:t>
            </a:r>
            <a:endParaRPr/>
          </a:p>
          <a:p>
            <a:pPr marL="339115" lvl="0" indent="-339115" algn="l" rtl="0">
              <a:spcBef>
                <a:spcPts val="0"/>
              </a:spcBef>
              <a:spcAft>
                <a:spcPts val="0"/>
              </a:spcAft>
              <a:buClr>
                <a:schemeClr val="dk1"/>
              </a:buClr>
              <a:buSzPts val="1200"/>
              <a:buFont typeface="Arial"/>
              <a:buChar char="•"/>
            </a:pPr>
            <a:r>
              <a:rPr lang="en-US"/>
              <a:t>Save it to your computer</a:t>
            </a:r>
            <a:endParaRPr/>
          </a:p>
          <a:p>
            <a:pPr marL="339115" lvl="0" indent="-339115" algn="l" rtl="0">
              <a:spcBef>
                <a:spcPts val="0"/>
              </a:spcBef>
              <a:spcAft>
                <a:spcPts val="0"/>
              </a:spcAft>
              <a:buClr>
                <a:schemeClr val="dk1"/>
              </a:buClr>
              <a:buSzPts val="1200"/>
              <a:buFont typeface="Arial"/>
              <a:buChar char="•"/>
            </a:pPr>
            <a:r>
              <a:rPr lang="en-US"/>
              <a:t>Send a copy to your Grand Knight &amp; District Deputy</a:t>
            </a:r>
            <a:endParaRPr/>
          </a:p>
          <a:p>
            <a:pPr marL="339115" lvl="0" indent="-339115" algn="l" rtl="0">
              <a:spcBef>
                <a:spcPts val="0"/>
              </a:spcBef>
              <a:spcAft>
                <a:spcPts val="0"/>
              </a:spcAft>
              <a:buClr>
                <a:schemeClr val="dk1"/>
              </a:buClr>
              <a:buSzPts val="1200"/>
              <a:buFont typeface="Arial"/>
              <a:buChar char="•"/>
            </a:pPr>
            <a:r>
              <a:rPr lang="en-US"/>
              <a:t>If it doesn’t list all 3 classes, you’re not done</a:t>
            </a:r>
            <a:endParaRPr/>
          </a:p>
          <a:p>
            <a:pPr marL="0" lvl="0" indent="0" algn="l" rtl="0">
              <a:spcBef>
                <a:spcPts val="0"/>
              </a:spcBef>
              <a:spcAft>
                <a:spcPts val="0"/>
              </a:spcAft>
              <a:buNone/>
            </a:pPr>
            <a:endParaRPr/>
          </a:p>
        </p:txBody>
      </p:sp>
      <p:sp>
        <p:nvSpPr>
          <p:cNvPr id="729" name="Google Shape;729;p51: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52</a:t>
            </a:fld>
            <a:endParaRPr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2: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8" name="Google Shape;738;p52: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Armatus Administration</a:t>
            </a:r>
            <a:endParaRPr/>
          </a:p>
          <a:p>
            <a:pPr marL="339115" lvl="0" indent="-339115" algn="l" rtl="0">
              <a:spcBef>
                <a:spcPts val="0"/>
              </a:spcBef>
              <a:spcAft>
                <a:spcPts val="0"/>
              </a:spcAft>
              <a:buClr>
                <a:schemeClr val="dk1"/>
              </a:buClr>
              <a:buSzPts val="1200"/>
              <a:buFont typeface="Arial"/>
              <a:buChar char="•"/>
            </a:pPr>
            <a:r>
              <a:rPr lang="en-US"/>
              <a:t>Only available to Grand Knights and Program Directors</a:t>
            </a:r>
            <a:endParaRPr/>
          </a:p>
          <a:p>
            <a:pPr marL="339115" lvl="0" indent="-339115" algn="l" rtl="0">
              <a:spcBef>
                <a:spcPts val="0"/>
              </a:spcBef>
              <a:spcAft>
                <a:spcPts val="0"/>
              </a:spcAft>
              <a:buClr>
                <a:schemeClr val="dk1"/>
              </a:buClr>
              <a:buSzPts val="1200"/>
              <a:buFont typeface="Arial"/>
              <a:buChar char="•"/>
            </a:pPr>
            <a:r>
              <a:rPr lang="en-US"/>
              <a:t>Click on “View Organization Current Course Status” report</a:t>
            </a:r>
            <a:endParaRPr/>
          </a:p>
          <a:p>
            <a:pPr marL="0" lvl="0" indent="0" algn="l" rtl="0">
              <a:spcBef>
                <a:spcPts val="0"/>
              </a:spcBef>
              <a:spcAft>
                <a:spcPts val="0"/>
              </a:spcAft>
              <a:buNone/>
            </a:pPr>
            <a:endParaRPr/>
          </a:p>
        </p:txBody>
      </p:sp>
      <p:sp>
        <p:nvSpPr>
          <p:cNvPr id="739" name="Google Shape;739;p52: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53</a:t>
            </a:fld>
            <a:endParaRPr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53: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9" name="Google Shape;749;p53: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2000"/>
              <a:t>Audio Overview</a:t>
            </a:r>
            <a:endParaRPr/>
          </a:p>
          <a:p>
            <a:pPr marL="0" lvl="0" indent="0" algn="l" rtl="0">
              <a:spcBef>
                <a:spcPts val="0"/>
              </a:spcBef>
              <a:spcAft>
                <a:spcPts val="0"/>
              </a:spcAft>
              <a:buNone/>
            </a:pPr>
            <a:r>
              <a:rPr lang="en-US" sz="1400"/>
              <a:t>Shows lots of detail and exact status of your council</a:t>
            </a:r>
            <a:endParaRPr/>
          </a:p>
          <a:p>
            <a:pPr marL="339115" lvl="0" indent="-339115" algn="l" rtl="0">
              <a:spcBef>
                <a:spcPts val="0"/>
              </a:spcBef>
              <a:spcAft>
                <a:spcPts val="0"/>
              </a:spcAft>
              <a:buClr>
                <a:schemeClr val="dk1"/>
              </a:buClr>
              <a:buSzPts val="1400"/>
              <a:buFont typeface="Arial"/>
              <a:buChar char="•"/>
            </a:pPr>
            <a:r>
              <a:rPr lang="en-US" sz="1400"/>
              <a:t>Each of the 4 roles should show up (but only if the role is assigned)</a:t>
            </a:r>
            <a:endParaRPr/>
          </a:p>
          <a:p>
            <a:pPr marL="339115" lvl="0" indent="-339115" algn="l" rtl="0">
              <a:spcBef>
                <a:spcPts val="0"/>
              </a:spcBef>
              <a:spcAft>
                <a:spcPts val="0"/>
              </a:spcAft>
              <a:buClr>
                <a:schemeClr val="dk1"/>
              </a:buClr>
              <a:buSzPts val="1400"/>
              <a:buFont typeface="Arial"/>
              <a:buChar char="•"/>
            </a:pPr>
            <a:r>
              <a:rPr lang="en-US" sz="1400"/>
              <a:t>GKs and PDs should have 3 lines (one for each class)</a:t>
            </a:r>
            <a:endParaRPr/>
          </a:p>
          <a:p>
            <a:pPr marL="339115" lvl="0" indent="-339115" algn="l" rtl="0">
              <a:spcBef>
                <a:spcPts val="0"/>
              </a:spcBef>
              <a:spcAft>
                <a:spcPts val="0"/>
              </a:spcAft>
              <a:buClr>
                <a:schemeClr val="dk1"/>
              </a:buClr>
              <a:buSzPts val="1400"/>
              <a:buFont typeface="Arial"/>
              <a:buChar char="•"/>
            </a:pPr>
            <a:r>
              <a:rPr lang="en-US" sz="1400"/>
              <a:t>CDs &amp; FDs should have 4 lines (1/each class + 1 for a background check)</a:t>
            </a:r>
            <a:endParaRPr/>
          </a:p>
          <a:p>
            <a:pPr marL="339115" lvl="0" indent="-339115" algn="l" rtl="0">
              <a:spcBef>
                <a:spcPts val="0"/>
              </a:spcBef>
              <a:spcAft>
                <a:spcPts val="0"/>
              </a:spcAft>
              <a:buClr>
                <a:schemeClr val="dk1"/>
              </a:buClr>
              <a:buSzPts val="1400"/>
              <a:buFont typeface="Arial"/>
              <a:buChar char="•"/>
            </a:pPr>
            <a:r>
              <a:rPr lang="en-US" sz="1400"/>
              <a:t>Each line tells you</a:t>
            </a:r>
            <a:endParaRPr/>
          </a:p>
          <a:p>
            <a:pPr marL="791269" lvl="1" indent="-339115" algn="l" rtl="0">
              <a:spcBef>
                <a:spcPts val="0"/>
              </a:spcBef>
              <a:spcAft>
                <a:spcPts val="0"/>
              </a:spcAft>
              <a:buClr>
                <a:schemeClr val="dk1"/>
              </a:buClr>
              <a:buSzPts val="1400"/>
              <a:buFont typeface="Calibri"/>
              <a:buAutoNum type="arabicPeriod"/>
            </a:pPr>
            <a:r>
              <a:rPr lang="en-US" sz="1400"/>
              <a:t>Council #</a:t>
            </a:r>
            <a:endParaRPr/>
          </a:p>
          <a:p>
            <a:pPr marL="791269" lvl="1" indent="-339115" algn="l" rtl="0">
              <a:spcBef>
                <a:spcPts val="0"/>
              </a:spcBef>
              <a:spcAft>
                <a:spcPts val="0"/>
              </a:spcAft>
              <a:buClr>
                <a:schemeClr val="dk1"/>
              </a:buClr>
              <a:buSzPts val="1400"/>
              <a:buFont typeface="Calibri"/>
              <a:buAutoNum type="arabicPeriod"/>
            </a:pPr>
            <a:r>
              <a:rPr lang="en-US" sz="1400"/>
              <a:t>Name</a:t>
            </a:r>
            <a:endParaRPr/>
          </a:p>
          <a:p>
            <a:pPr marL="791269" lvl="1" indent="-339115" algn="l" rtl="0">
              <a:spcBef>
                <a:spcPts val="0"/>
              </a:spcBef>
              <a:spcAft>
                <a:spcPts val="0"/>
              </a:spcAft>
              <a:buClr>
                <a:schemeClr val="dk1"/>
              </a:buClr>
              <a:buSzPts val="1400"/>
              <a:buFont typeface="Calibri"/>
              <a:buAutoNum type="arabicPeriod"/>
            </a:pPr>
            <a:r>
              <a:rPr lang="en-US" sz="1400"/>
              <a:t>Course</a:t>
            </a:r>
            <a:endParaRPr/>
          </a:p>
          <a:p>
            <a:pPr marL="791269" lvl="1" indent="-339115" algn="l" rtl="0">
              <a:spcBef>
                <a:spcPts val="0"/>
              </a:spcBef>
              <a:spcAft>
                <a:spcPts val="0"/>
              </a:spcAft>
              <a:buClr>
                <a:schemeClr val="dk1"/>
              </a:buClr>
              <a:buSzPts val="1400"/>
              <a:buFont typeface="Calibri"/>
              <a:buAutoNum type="arabicPeriod"/>
            </a:pPr>
            <a:r>
              <a:rPr lang="en-US" sz="1400"/>
              <a:t>Course Status (if it doesn’t say Complete, it’s NOT done)</a:t>
            </a:r>
            <a:endParaRPr/>
          </a:p>
          <a:p>
            <a:pPr marL="791269" lvl="1" indent="-339115" algn="l" rtl="0">
              <a:spcBef>
                <a:spcPts val="0"/>
              </a:spcBef>
              <a:spcAft>
                <a:spcPts val="0"/>
              </a:spcAft>
              <a:buClr>
                <a:schemeClr val="dk1"/>
              </a:buClr>
              <a:buSzPts val="1400"/>
              <a:buFont typeface="Calibri"/>
              <a:buAutoNum type="arabicPeriod"/>
            </a:pPr>
            <a:r>
              <a:rPr lang="en-US" sz="1400"/>
              <a:t>Completion Date</a:t>
            </a:r>
            <a:endParaRPr/>
          </a:p>
          <a:p>
            <a:pPr marL="791269" lvl="1" indent="-339115" algn="l" rtl="0">
              <a:spcBef>
                <a:spcPts val="0"/>
              </a:spcBef>
              <a:spcAft>
                <a:spcPts val="0"/>
              </a:spcAft>
              <a:buClr>
                <a:schemeClr val="dk1"/>
              </a:buClr>
              <a:buSzPts val="1400"/>
              <a:buFont typeface="Calibri"/>
              <a:buAutoNum type="arabicPeriod"/>
            </a:pPr>
            <a:r>
              <a:rPr lang="en-US" sz="1400"/>
              <a:t>User ID = Membership #</a:t>
            </a:r>
            <a:endParaRPr/>
          </a:p>
          <a:p>
            <a:pPr marL="791269" lvl="1" indent="-339115" algn="l" rtl="0">
              <a:spcBef>
                <a:spcPts val="0"/>
              </a:spcBef>
              <a:spcAft>
                <a:spcPts val="0"/>
              </a:spcAft>
              <a:buClr>
                <a:schemeClr val="dk1"/>
              </a:buClr>
              <a:buSzPts val="1400"/>
              <a:buFont typeface="Calibri"/>
              <a:buAutoNum type="arabicPeriod"/>
            </a:pPr>
            <a:r>
              <a:rPr lang="en-US" sz="1400"/>
              <a:t>Position (GK, PD, CD or FD)</a:t>
            </a:r>
            <a:endParaRPr/>
          </a:p>
          <a:p>
            <a:pPr marL="791269" lvl="1" indent="-339115" algn="l" rtl="0">
              <a:spcBef>
                <a:spcPts val="0"/>
              </a:spcBef>
              <a:spcAft>
                <a:spcPts val="0"/>
              </a:spcAft>
              <a:buClr>
                <a:schemeClr val="dk1"/>
              </a:buClr>
              <a:buSzPts val="1400"/>
              <a:buFont typeface="Calibri"/>
              <a:buAutoNum type="arabicPeriod"/>
            </a:pPr>
            <a:r>
              <a:rPr lang="en-US" sz="1400"/>
              <a:t>Home &amp; Work Phone #</a:t>
            </a:r>
            <a:endParaRPr/>
          </a:p>
          <a:p>
            <a:pPr marL="791269" lvl="1" indent="-339115" algn="l" rtl="0">
              <a:spcBef>
                <a:spcPts val="0"/>
              </a:spcBef>
              <a:spcAft>
                <a:spcPts val="0"/>
              </a:spcAft>
              <a:buClr>
                <a:schemeClr val="dk1"/>
              </a:buClr>
              <a:buSzPts val="1400"/>
              <a:buFont typeface="Calibri"/>
              <a:buAutoNum type="arabicPeriod"/>
            </a:pPr>
            <a:r>
              <a:rPr lang="en-US" sz="1400"/>
              <a:t>Email Address (Make sure it is filled in AND correct)</a:t>
            </a:r>
            <a:endParaRPr/>
          </a:p>
          <a:p>
            <a:pPr marL="0" lvl="0" indent="0" algn="l" rtl="0">
              <a:spcBef>
                <a:spcPts val="0"/>
              </a:spcBef>
              <a:spcAft>
                <a:spcPts val="0"/>
              </a:spcAft>
              <a:buNone/>
            </a:pPr>
            <a:endParaRPr/>
          </a:p>
        </p:txBody>
      </p:sp>
      <p:sp>
        <p:nvSpPr>
          <p:cNvPr id="750" name="Google Shape;750;p53: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54</a:t>
            </a:fld>
            <a:endParaRPr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54: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54: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Anyone in your council can take these Youth Protection Classes</a:t>
            </a:r>
            <a:endParaRPr/>
          </a:p>
          <a:p>
            <a:pPr marL="282595" lvl="0" indent="-282595" algn="l" rtl="0">
              <a:spcBef>
                <a:spcPts val="0"/>
              </a:spcBef>
              <a:spcAft>
                <a:spcPts val="0"/>
              </a:spcAft>
              <a:buClr>
                <a:schemeClr val="dk1"/>
              </a:buClr>
              <a:buSzPts val="1200"/>
              <a:buFont typeface="Arial"/>
              <a:buChar char="•"/>
            </a:pPr>
            <a:r>
              <a:rPr lang="en-US"/>
              <a:t>Green link is for those required to take the classes</a:t>
            </a:r>
            <a:endParaRPr/>
          </a:p>
          <a:p>
            <a:pPr marL="750082" lvl="1" indent="-282594" algn="l" rtl="0">
              <a:spcBef>
                <a:spcPts val="0"/>
              </a:spcBef>
              <a:spcAft>
                <a:spcPts val="0"/>
              </a:spcAft>
              <a:buClr>
                <a:schemeClr val="dk1"/>
              </a:buClr>
              <a:buSzPts val="1200"/>
              <a:buFont typeface="Arial"/>
              <a:buChar char="•"/>
            </a:pPr>
            <a:r>
              <a:rPr lang="en-US"/>
              <a:t>User ID and password is required</a:t>
            </a:r>
            <a:endParaRPr/>
          </a:p>
          <a:p>
            <a:pPr marL="750082" lvl="1" indent="-282594" algn="l" rtl="0">
              <a:spcBef>
                <a:spcPts val="0"/>
              </a:spcBef>
              <a:spcAft>
                <a:spcPts val="0"/>
              </a:spcAft>
              <a:buClr>
                <a:schemeClr val="dk1"/>
              </a:buClr>
              <a:buSzPts val="1200"/>
              <a:buFont typeface="Arial"/>
              <a:buChar char="•"/>
            </a:pPr>
            <a:r>
              <a:rPr lang="en-US"/>
              <a:t>These certifications are tracked by Supreme</a:t>
            </a:r>
            <a:endParaRPr/>
          </a:p>
          <a:p>
            <a:pPr marL="282595" lvl="0" indent="-282595" algn="l" rtl="0">
              <a:spcBef>
                <a:spcPts val="0"/>
              </a:spcBef>
              <a:spcAft>
                <a:spcPts val="0"/>
              </a:spcAft>
              <a:buClr>
                <a:schemeClr val="dk1"/>
              </a:buClr>
              <a:buSzPts val="1200"/>
              <a:buFont typeface="Arial"/>
              <a:buChar char="•"/>
            </a:pPr>
            <a:r>
              <a:rPr lang="en-US"/>
              <a:t>Blue link is for anyone else that wants to take the classes</a:t>
            </a:r>
            <a:endParaRPr/>
          </a:p>
          <a:p>
            <a:pPr marL="750082" lvl="1" indent="-282594" algn="l" rtl="0">
              <a:spcBef>
                <a:spcPts val="0"/>
              </a:spcBef>
              <a:spcAft>
                <a:spcPts val="0"/>
              </a:spcAft>
              <a:buClr>
                <a:schemeClr val="dk1"/>
              </a:buClr>
              <a:buSzPts val="1200"/>
              <a:buFont typeface="Arial"/>
              <a:buChar char="•"/>
            </a:pPr>
            <a:r>
              <a:rPr lang="en-US"/>
              <a:t>A Temporary user ID and password is provided</a:t>
            </a:r>
            <a:endParaRPr/>
          </a:p>
          <a:p>
            <a:pPr marL="750082" lvl="1" indent="-282594" algn="l" rtl="0">
              <a:spcBef>
                <a:spcPts val="0"/>
              </a:spcBef>
              <a:spcAft>
                <a:spcPts val="0"/>
              </a:spcAft>
              <a:buClr>
                <a:schemeClr val="dk1"/>
              </a:buClr>
              <a:buSzPts val="1200"/>
              <a:buFont typeface="Arial"/>
              <a:buChar char="•"/>
            </a:pPr>
            <a:r>
              <a:rPr lang="en-US"/>
              <a:t>Supreme does NOT track anyone certified with this link</a:t>
            </a:r>
            <a:endParaRPr/>
          </a:p>
          <a:p>
            <a:pPr marL="0" lvl="0" indent="0" algn="l" rtl="0">
              <a:spcBef>
                <a:spcPts val="0"/>
              </a:spcBef>
              <a:spcAft>
                <a:spcPts val="0"/>
              </a:spcAft>
              <a:buNone/>
            </a:pPr>
            <a:endParaRPr/>
          </a:p>
        </p:txBody>
      </p:sp>
      <p:sp>
        <p:nvSpPr>
          <p:cNvPr id="758" name="Google Shape;758;p54:notes"/>
          <p:cNvSpPr txBox="1">
            <a:spLocks noGrp="1"/>
          </p:cNvSpPr>
          <p:nvPr>
            <p:ph type="hdr" idx="3"/>
          </p:nvPr>
        </p:nvSpPr>
        <p:spPr>
          <a:xfrm>
            <a:off x="0" y="0"/>
            <a:ext cx="3056414" cy="465455"/>
          </a:xfrm>
          <a:prstGeom prst="rect">
            <a:avLst/>
          </a:prstGeom>
          <a:noFill/>
          <a:ln>
            <a:noFill/>
          </a:ln>
        </p:spPr>
        <p:txBody>
          <a:bodyPr spcFirstLastPara="1" wrap="square" lIns="93475" tIns="46725" rIns="93475" bIns="46725" anchor="t" anchorCtr="0">
            <a:noAutofit/>
          </a:bodyPr>
          <a:lstStyle/>
          <a:p>
            <a:pPr marL="0" lvl="0" indent="0" algn="l" rtl="0">
              <a:spcBef>
                <a:spcPts val="0"/>
              </a:spcBef>
              <a:spcAft>
                <a:spcPts val="0"/>
              </a:spcAft>
              <a:buNone/>
            </a:pPr>
            <a:r>
              <a:rPr lang="en-US"/>
              <a:t>Header text</a:t>
            </a:r>
            <a:endParaRPr/>
          </a:p>
        </p:txBody>
      </p:sp>
      <p:sp>
        <p:nvSpPr>
          <p:cNvPr id="759" name="Google Shape;759;p54:notes"/>
          <p:cNvSpPr txBox="1">
            <a:spLocks noGrp="1"/>
          </p:cNvSpPr>
          <p:nvPr>
            <p:ph type="ftr" idx="11"/>
          </p:nvPr>
        </p:nvSpPr>
        <p:spPr>
          <a:xfrm>
            <a:off x="0" y="8842029"/>
            <a:ext cx="3056414" cy="465455"/>
          </a:xfrm>
          <a:prstGeom prst="rect">
            <a:avLst/>
          </a:prstGeom>
          <a:noFill/>
          <a:ln>
            <a:noFill/>
          </a:ln>
        </p:spPr>
        <p:txBody>
          <a:bodyPr spcFirstLastPara="1" wrap="square" lIns="93475" tIns="46725" rIns="93475" bIns="46725" anchor="b" anchorCtr="0">
            <a:noAutofit/>
          </a:bodyPr>
          <a:lstStyle/>
          <a:p>
            <a:pPr marL="0" lvl="0" indent="0" algn="l" rtl="0">
              <a:spcBef>
                <a:spcPts val="0"/>
              </a:spcBef>
              <a:spcAft>
                <a:spcPts val="0"/>
              </a:spcAft>
              <a:buNone/>
            </a:pPr>
            <a:endParaRPr/>
          </a:p>
        </p:txBody>
      </p:sp>
      <p:sp>
        <p:nvSpPr>
          <p:cNvPr id="760" name="Google Shape;760;p54: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55: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1" name="Google Shape;771;p55: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800"/>
              <a:t>Audio Overview</a:t>
            </a:r>
            <a:endParaRPr/>
          </a:p>
          <a:p>
            <a:pPr marL="0" lvl="0" indent="0" algn="l" rtl="0">
              <a:spcBef>
                <a:spcPts val="0"/>
              </a:spcBef>
              <a:spcAft>
                <a:spcPts val="0"/>
              </a:spcAft>
              <a:buNone/>
            </a:pPr>
            <a:r>
              <a:rPr lang="en-US"/>
              <a:t>Page 42: Final Page</a:t>
            </a:r>
            <a:endParaRPr/>
          </a:p>
          <a:p>
            <a:pPr marL="282595" lvl="0" indent="-282595" algn="l" rtl="0">
              <a:spcBef>
                <a:spcPts val="0"/>
              </a:spcBef>
              <a:spcAft>
                <a:spcPts val="0"/>
              </a:spcAft>
              <a:buClr>
                <a:schemeClr val="dk1"/>
              </a:buClr>
              <a:buSzPts val="1200"/>
              <a:buFont typeface="Arial"/>
              <a:buChar char="•"/>
            </a:pPr>
            <a:r>
              <a:rPr lang="en-US"/>
              <a:t>Thanks again for volunteering</a:t>
            </a:r>
            <a:endParaRPr/>
          </a:p>
          <a:p>
            <a:pPr marL="282595" lvl="0" indent="-282595" algn="l" rtl="0">
              <a:spcBef>
                <a:spcPts val="0"/>
              </a:spcBef>
              <a:spcAft>
                <a:spcPts val="0"/>
              </a:spcAft>
              <a:buClr>
                <a:schemeClr val="dk1"/>
              </a:buClr>
              <a:buSzPts val="1200"/>
              <a:buFont typeface="Arial"/>
              <a:buChar char="•"/>
            </a:pPr>
            <a:r>
              <a:rPr lang="en-US"/>
              <a:t>This really can be very rewarding IF you spend the time to do it right</a:t>
            </a:r>
            <a:endParaRPr/>
          </a:p>
          <a:p>
            <a:pPr marL="282595" lvl="0" indent="-282595" algn="l" rtl="0">
              <a:spcBef>
                <a:spcPts val="0"/>
              </a:spcBef>
              <a:spcAft>
                <a:spcPts val="0"/>
              </a:spcAft>
              <a:buClr>
                <a:schemeClr val="dk1"/>
              </a:buClr>
              <a:buSzPts val="1200"/>
              <a:buFont typeface="Arial"/>
              <a:buChar char="•"/>
            </a:pPr>
            <a:r>
              <a:rPr lang="en-US"/>
              <a:t>Don’t do it all yourself – Count on your council to help you – Delegate</a:t>
            </a:r>
            <a:endParaRPr/>
          </a:p>
          <a:p>
            <a:pPr marL="282595" lvl="0" indent="-282595" algn="l" rtl="0">
              <a:spcBef>
                <a:spcPts val="0"/>
              </a:spcBef>
              <a:spcAft>
                <a:spcPts val="0"/>
              </a:spcAft>
              <a:buClr>
                <a:schemeClr val="dk1"/>
              </a:buClr>
              <a:buSzPts val="1200"/>
              <a:buFont typeface="Arial"/>
              <a:buChar char="•"/>
            </a:pPr>
            <a:r>
              <a:rPr lang="en-US"/>
              <a:t>Don’t hesitate to ask your DD, Diocesan Directors and State Directors for help – That’s what they are there for</a:t>
            </a:r>
            <a:endParaRPr/>
          </a:p>
          <a:p>
            <a:pPr marL="0" lvl="0" indent="0" algn="l" rtl="0">
              <a:spcBef>
                <a:spcPts val="0"/>
              </a:spcBef>
              <a:spcAft>
                <a:spcPts val="0"/>
              </a:spcAft>
              <a:buNone/>
            </a:pPr>
            <a:endParaRPr/>
          </a:p>
        </p:txBody>
      </p:sp>
      <p:sp>
        <p:nvSpPr>
          <p:cNvPr id="772" name="Google Shape;772;p55: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56</a:t>
            </a:fld>
            <a:endParaRPr sz="1200">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7:notes"/>
          <p:cNvSpPr txBox="1">
            <a:spLocks noGrp="1"/>
          </p:cNvSpPr>
          <p:nvPr>
            <p:ph type="body" idx="1"/>
          </p:nvPr>
        </p:nvSpPr>
        <p:spPr>
          <a:xfrm>
            <a:off x="705327" y="4421823"/>
            <a:ext cx="5642610" cy="4189095"/>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92" name="Google Shape;92;p7: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8:notes"/>
          <p:cNvSpPr txBox="1">
            <a:spLocks noGrp="1"/>
          </p:cNvSpPr>
          <p:nvPr>
            <p:ph type="body" idx="1"/>
          </p:nvPr>
        </p:nvSpPr>
        <p:spPr>
          <a:xfrm>
            <a:off x="705327" y="4421823"/>
            <a:ext cx="5642610" cy="4189095"/>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97" name="Google Shape;97;p8: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9:notes"/>
          <p:cNvSpPr txBox="1">
            <a:spLocks noGrp="1"/>
          </p:cNvSpPr>
          <p:nvPr>
            <p:ph type="body" idx="1"/>
          </p:nvPr>
        </p:nvSpPr>
        <p:spPr>
          <a:xfrm>
            <a:off x="705327" y="4421823"/>
            <a:ext cx="5642610" cy="4189095"/>
          </a:xfrm>
          <a:prstGeom prst="rect">
            <a:avLst/>
          </a:prstGeom>
        </p:spPr>
        <p:txBody>
          <a:bodyPr spcFirstLastPara="1" wrap="square" lIns="93475" tIns="46725" rIns="93475" bIns="46725" anchor="t" anchorCtr="0">
            <a:noAutofit/>
          </a:bodyPr>
          <a:lstStyle/>
          <a:p>
            <a:pPr marL="0" lvl="0" indent="0" algn="l" rtl="0">
              <a:spcBef>
                <a:spcPts val="0"/>
              </a:spcBef>
              <a:spcAft>
                <a:spcPts val="0"/>
              </a:spcAft>
              <a:buNone/>
            </a:pPr>
            <a:endParaRPr/>
          </a:p>
        </p:txBody>
      </p:sp>
      <p:sp>
        <p:nvSpPr>
          <p:cNvPr id="102" name="Google Shape;102;p9: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0:notes"/>
          <p:cNvSpPr>
            <a:spLocks noGrp="1" noRot="1" noChangeAspect="1"/>
          </p:cNvSpPr>
          <p:nvPr>
            <p:ph type="sldImg" idx="2"/>
          </p:nvPr>
        </p:nvSpPr>
        <p:spPr>
          <a:xfrm>
            <a:off x="1200150"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7" name="Google Shape;107;p10:notes"/>
          <p:cNvSpPr txBox="1">
            <a:spLocks noGrp="1"/>
          </p:cNvSpPr>
          <p:nvPr>
            <p:ph type="body" idx="1"/>
          </p:nvPr>
        </p:nvSpPr>
        <p:spPr>
          <a:xfrm>
            <a:off x="705327" y="4421823"/>
            <a:ext cx="5642610" cy="4189095"/>
          </a:xfrm>
          <a:prstGeom prst="rect">
            <a:avLst/>
          </a:prstGeom>
          <a:noFill/>
          <a:ln>
            <a:noFill/>
          </a:ln>
        </p:spPr>
        <p:txBody>
          <a:bodyPr spcFirstLastPara="1" wrap="square" lIns="93475" tIns="46725" rIns="93475" bIns="46725" anchor="t" anchorCtr="0">
            <a:normAutofit/>
          </a:bodyPr>
          <a:lstStyle/>
          <a:p>
            <a:pPr marL="0" lvl="0" indent="0" algn="l" rtl="0">
              <a:spcBef>
                <a:spcPts val="0"/>
              </a:spcBef>
              <a:spcAft>
                <a:spcPts val="0"/>
              </a:spcAft>
              <a:buNone/>
            </a:pPr>
            <a:r>
              <a:rPr lang="en-US" sz="1900"/>
              <a:t>Audio Overview</a:t>
            </a:r>
            <a:endParaRPr/>
          </a:p>
          <a:p>
            <a:pPr marL="339115" lvl="0" indent="-339115" algn="l" rtl="0">
              <a:spcBef>
                <a:spcPts val="0"/>
              </a:spcBef>
              <a:spcAft>
                <a:spcPts val="0"/>
              </a:spcAft>
              <a:buClr>
                <a:schemeClr val="dk1"/>
              </a:buClr>
              <a:buSzPts val="1400"/>
              <a:buFont typeface="Calibri"/>
              <a:buAutoNum type="arabicPeriod"/>
            </a:pPr>
            <a:r>
              <a:rPr lang="en-US" sz="1400"/>
              <a:t>Keys to success  </a:t>
            </a:r>
            <a:endParaRPr/>
          </a:p>
          <a:p>
            <a:pPr marL="339115" lvl="0" indent="-339115" algn="l" rtl="0">
              <a:spcBef>
                <a:spcPts val="0"/>
              </a:spcBef>
              <a:spcAft>
                <a:spcPts val="0"/>
              </a:spcAft>
              <a:buClr>
                <a:schemeClr val="dk1"/>
              </a:buClr>
              <a:buSzPts val="1400"/>
              <a:buFont typeface="Calibri"/>
              <a:buAutoNum type="arabicPeriod"/>
            </a:pPr>
            <a:r>
              <a:rPr lang="en-US" sz="1400"/>
              <a:t>Running effective meetings</a:t>
            </a:r>
            <a:endParaRPr/>
          </a:p>
          <a:p>
            <a:pPr marL="339115" lvl="0" indent="-339115" algn="l" rtl="0">
              <a:spcBef>
                <a:spcPts val="0"/>
              </a:spcBef>
              <a:spcAft>
                <a:spcPts val="0"/>
              </a:spcAft>
              <a:buClr>
                <a:schemeClr val="dk1"/>
              </a:buClr>
              <a:buSzPts val="1400"/>
              <a:buFont typeface="Calibri"/>
              <a:buAutoNum type="arabicPeriod"/>
            </a:pPr>
            <a:r>
              <a:rPr lang="en-US" sz="1400"/>
              <a:t>Youth Protection</a:t>
            </a:r>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In a separate video I will cover various computer tools to help you including</a:t>
            </a:r>
            <a:endParaRPr/>
          </a:p>
          <a:p>
            <a:pPr marL="621711" lvl="1" indent="-169557" algn="l" rtl="0">
              <a:spcBef>
                <a:spcPts val="0"/>
              </a:spcBef>
              <a:spcAft>
                <a:spcPts val="0"/>
              </a:spcAft>
              <a:buClr>
                <a:schemeClr val="dk1"/>
              </a:buClr>
              <a:buSzPts val="1400"/>
              <a:buFont typeface="Arial"/>
              <a:buChar char="•"/>
            </a:pPr>
            <a:r>
              <a:rPr lang="en-US" sz="1400"/>
              <a:t>Email</a:t>
            </a:r>
            <a:endParaRPr/>
          </a:p>
          <a:p>
            <a:pPr marL="621711" lvl="1" indent="-169557" algn="l" rtl="0">
              <a:spcBef>
                <a:spcPts val="0"/>
              </a:spcBef>
              <a:spcAft>
                <a:spcPts val="0"/>
              </a:spcAft>
              <a:buClr>
                <a:schemeClr val="dk1"/>
              </a:buClr>
              <a:buSzPts val="1400"/>
              <a:buFont typeface="Arial"/>
              <a:buChar char="•"/>
            </a:pPr>
            <a:r>
              <a:rPr lang="en-US" sz="1400"/>
              <a:t>Websites</a:t>
            </a:r>
            <a:endParaRPr/>
          </a:p>
          <a:p>
            <a:pPr marL="0" lvl="0" indent="0" algn="l" rtl="0">
              <a:spcBef>
                <a:spcPts val="0"/>
              </a:spcBef>
              <a:spcAft>
                <a:spcPts val="0"/>
              </a:spcAft>
              <a:buNone/>
            </a:pPr>
            <a:endParaRPr/>
          </a:p>
          <a:p>
            <a:pPr marL="175308" lvl="0" indent="-175308" algn="l" rtl="0">
              <a:spcBef>
                <a:spcPts val="0"/>
              </a:spcBef>
              <a:spcAft>
                <a:spcPts val="0"/>
              </a:spcAft>
              <a:buClr>
                <a:schemeClr val="dk1"/>
              </a:buClr>
              <a:buSzPts val="1200"/>
              <a:buFont typeface="Arial"/>
              <a:buChar char="•"/>
            </a:pPr>
            <a:r>
              <a:rPr lang="en-US"/>
              <a:t>Click on the speaker icon to hear the audio for this page</a:t>
            </a:r>
            <a:endParaRPr/>
          </a:p>
          <a:p>
            <a:pPr marL="175308" lvl="0" indent="-175308" algn="l" rtl="0">
              <a:spcBef>
                <a:spcPts val="0"/>
              </a:spcBef>
              <a:spcAft>
                <a:spcPts val="0"/>
              </a:spcAft>
              <a:buClr>
                <a:schemeClr val="dk1"/>
              </a:buClr>
              <a:buSzPts val="1200"/>
              <a:buFont typeface="Arial"/>
              <a:buChar char="•"/>
            </a:pPr>
            <a:r>
              <a:rPr lang="en-US"/>
              <a:t>Click on the Blue arrow icon to jump to this section</a:t>
            </a:r>
            <a:endParaRPr/>
          </a:p>
          <a:p>
            <a:pPr marL="175308" lvl="0" indent="-175308" algn="l" rtl="0">
              <a:spcBef>
                <a:spcPts val="0"/>
              </a:spcBef>
              <a:spcAft>
                <a:spcPts val="0"/>
              </a:spcAft>
              <a:buClr>
                <a:schemeClr val="dk1"/>
              </a:buClr>
              <a:buSzPts val="1200"/>
              <a:buFont typeface="Arial"/>
              <a:buChar char="•"/>
            </a:pPr>
            <a:r>
              <a:rPr lang="en-US"/>
              <a:t>Click on grey arrow icon to link to a document, website or video</a:t>
            </a:r>
            <a:endParaRPr/>
          </a:p>
          <a:p>
            <a:pPr marL="175308" lvl="0" indent="-175308" algn="l" rtl="0">
              <a:spcBef>
                <a:spcPts val="0"/>
              </a:spcBef>
              <a:spcAft>
                <a:spcPts val="0"/>
              </a:spcAft>
              <a:buClr>
                <a:schemeClr val="dk1"/>
              </a:buClr>
              <a:buSzPts val="1200"/>
              <a:buFont typeface="Arial"/>
              <a:buChar char="•"/>
            </a:pPr>
            <a:r>
              <a:rPr lang="en-US"/>
              <a:t>Click on the home icon to jump back to the beginning</a:t>
            </a:r>
            <a:endParaRPr/>
          </a:p>
          <a:p>
            <a:pPr marL="171576" lvl="0" indent="-95376"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sz="1500" i="1"/>
              <a:t>Overall message to get across – This is what will be covered</a:t>
            </a:r>
            <a:endParaRPr/>
          </a:p>
        </p:txBody>
      </p:sp>
      <p:sp>
        <p:nvSpPr>
          <p:cNvPr id="108" name="Google Shape;108;p10:notes"/>
          <p:cNvSpPr txBox="1">
            <a:spLocks noGrp="1"/>
          </p:cNvSpPr>
          <p:nvPr>
            <p:ph type="sldNum" idx="12"/>
          </p:nvPr>
        </p:nvSpPr>
        <p:spPr>
          <a:xfrm>
            <a:off x="3995217" y="8842029"/>
            <a:ext cx="3056414" cy="465455"/>
          </a:xfrm>
          <a:prstGeom prst="rect">
            <a:avLst/>
          </a:prstGeom>
          <a:noFill/>
          <a:ln>
            <a:noFill/>
          </a:ln>
        </p:spPr>
        <p:txBody>
          <a:bodyPr spcFirstLastPara="1" wrap="square" lIns="93475" tIns="46725" rIns="93475" bIns="4672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5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66"/>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2"/>
              </a:buClr>
              <a:buSzPts val="4000"/>
              <a:buFont typeface="Arial"/>
              <a:buNone/>
              <a:defRPr sz="4000" b="1" i="0" u="none" strike="noStrike" cap="non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66"/>
          <p:cNvSpPr txBox="1">
            <a:spLocks noGrp="1"/>
          </p:cNvSpPr>
          <p:nvPr>
            <p:ph type="body" idx="1"/>
          </p:nvPr>
        </p:nvSpPr>
        <p:spPr>
          <a:xfrm>
            <a:off x="1600200" y="1752600"/>
            <a:ext cx="3467100" cy="41148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 name="Google Shape;54;p66"/>
          <p:cNvSpPr txBox="1">
            <a:spLocks noGrp="1"/>
          </p:cNvSpPr>
          <p:nvPr>
            <p:ph type="body" idx="2"/>
          </p:nvPr>
        </p:nvSpPr>
        <p:spPr>
          <a:xfrm>
            <a:off x="5219700" y="1752600"/>
            <a:ext cx="3467100" cy="41148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VELS">
  <p:cSld name="LEVELS">
    <p:spTree>
      <p:nvGrpSpPr>
        <p:cNvPr id="1" name="Shape 18"/>
        <p:cNvGrpSpPr/>
        <p:nvPr/>
      </p:nvGrpSpPr>
      <p:grpSpPr>
        <a:xfrm>
          <a:off x="0" y="0"/>
          <a:ext cx="0" cy="0"/>
          <a:chOff x="0" y="0"/>
          <a:chExt cx="0" cy="0"/>
        </a:xfrm>
      </p:grpSpPr>
      <p:sp>
        <p:nvSpPr>
          <p:cNvPr id="19" name="Google Shape;19;p58"/>
          <p:cNvSpPr txBox="1">
            <a:spLocks noGrp="1"/>
          </p:cNvSpPr>
          <p:nvPr>
            <p:ph type="sldNum" idx="12"/>
          </p:nvPr>
        </p:nvSpPr>
        <p:spPr>
          <a:xfrm>
            <a:off x="8451450" y="6588000"/>
            <a:ext cx="320558" cy="199598"/>
          </a:xfrm>
          <a:prstGeom prst="rect">
            <a:avLst/>
          </a:prstGeom>
          <a:noFill/>
          <a:ln>
            <a:noFill/>
          </a:ln>
        </p:spPr>
        <p:txBody>
          <a:bodyPr spcFirstLastPara="1" wrap="square" lIns="0" tIns="0" rIns="0" bIns="0" anchor="t" anchorCtr="0">
            <a:noAutofit/>
          </a:bodyPr>
          <a:lstStyle>
            <a:lvl1pPr marL="0" lvl="0" indent="0" algn="l">
              <a:spcBef>
                <a:spcPts val="0"/>
              </a:spcBef>
              <a:buNone/>
              <a:defRPr sz="800" b="0" i="0" u="none" strike="noStrike" cap="none">
                <a:solidFill>
                  <a:schemeClr val="accent2"/>
                </a:solidFill>
                <a:latin typeface="Arial"/>
                <a:ea typeface="Arial"/>
                <a:cs typeface="Arial"/>
                <a:sym typeface="Arial"/>
              </a:defRPr>
            </a:lvl1pPr>
            <a:lvl2pPr marL="0" lvl="1" indent="0" algn="l">
              <a:spcBef>
                <a:spcPts val="0"/>
              </a:spcBef>
              <a:buNone/>
              <a:defRPr sz="800" b="0" i="0" u="none" strike="noStrike" cap="none">
                <a:solidFill>
                  <a:schemeClr val="accent2"/>
                </a:solidFill>
                <a:latin typeface="Arial"/>
                <a:ea typeface="Arial"/>
                <a:cs typeface="Arial"/>
                <a:sym typeface="Arial"/>
              </a:defRPr>
            </a:lvl2pPr>
            <a:lvl3pPr marL="0" lvl="2" indent="0" algn="l">
              <a:spcBef>
                <a:spcPts val="0"/>
              </a:spcBef>
              <a:buNone/>
              <a:defRPr sz="800" b="0" i="0" u="none" strike="noStrike" cap="none">
                <a:solidFill>
                  <a:schemeClr val="accent2"/>
                </a:solidFill>
                <a:latin typeface="Arial"/>
                <a:ea typeface="Arial"/>
                <a:cs typeface="Arial"/>
                <a:sym typeface="Arial"/>
              </a:defRPr>
            </a:lvl3pPr>
            <a:lvl4pPr marL="0" lvl="3" indent="0" algn="l">
              <a:spcBef>
                <a:spcPts val="0"/>
              </a:spcBef>
              <a:buNone/>
              <a:defRPr sz="800" b="0" i="0" u="none" strike="noStrike" cap="none">
                <a:solidFill>
                  <a:schemeClr val="accent2"/>
                </a:solidFill>
                <a:latin typeface="Arial"/>
                <a:ea typeface="Arial"/>
                <a:cs typeface="Arial"/>
                <a:sym typeface="Arial"/>
              </a:defRPr>
            </a:lvl4pPr>
            <a:lvl5pPr marL="0" lvl="4" indent="0" algn="l">
              <a:spcBef>
                <a:spcPts val="0"/>
              </a:spcBef>
              <a:buNone/>
              <a:defRPr sz="800" b="0" i="0" u="none" strike="noStrike" cap="none">
                <a:solidFill>
                  <a:schemeClr val="accent2"/>
                </a:solidFill>
                <a:latin typeface="Arial"/>
                <a:ea typeface="Arial"/>
                <a:cs typeface="Arial"/>
                <a:sym typeface="Arial"/>
              </a:defRPr>
            </a:lvl5pPr>
            <a:lvl6pPr marL="0" lvl="5" indent="0" algn="l">
              <a:spcBef>
                <a:spcPts val="0"/>
              </a:spcBef>
              <a:buNone/>
              <a:defRPr sz="800" b="0" i="0" u="none" strike="noStrike" cap="none">
                <a:solidFill>
                  <a:schemeClr val="accent2"/>
                </a:solidFill>
                <a:latin typeface="Arial"/>
                <a:ea typeface="Arial"/>
                <a:cs typeface="Arial"/>
                <a:sym typeface="Arial"/>
              </a:defRPr>
            </a:lvl6pPr>
            <a:lvl7pPr marL="0" lvl="6" indent="0" algn="l">
              <a:spcBef>
                <a:spcPts val="0"/>
              </a:spcBef>
              <a:buNone/>
              <a:defRPr sz="800" b="0" i="0" u="none" strike="noStrike" cap="none">
                <a:solidFill>
                  <a:schemeClr val="accent2"/>
                </a:solidFill>
                <a:latin typeface="Arial"/>
                <a:ea typeface="Arial"/>
                <a:cs typeface="Arial"/>
                <a:sym typeface="Arial"/>
              </a:defRPr>
            </a:lvl7pPr>
            <a:lvl8pPr marL="0" lvl="7" indent="0" algn="l">
              <a:spcBef>
                <a:spcPts val="0"/>
              </a:spcBef>
              <a:buNone/>
              <a:defRPr sz="800" b="0" i="0" u="none" strike="noStrike" cap="none">
                <a:solidFill>
                  <a:schemeClr val="accent2"/>
                </a:solidFill>
                <a:latin typeface="Arial"/>
                <a:ea typeface="Arial"/>
                <a:cs typeface="Arial"/>
                <a:sym typeface="Arial"/>
              </a:defRPr>
            </a:lvl8pPr>
            <a:lvl9pPr marL="0" lvl="8" indent="0" algn="l">
              <a:spcBef>
                <a:spcPts val="0"/>
              </a:spcBef>
              <a:buNone/>
              <a:defRPr sz="800" b="0"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0" name="Google Shape;20;p58"/>
          <p:cNvSpPr txBox="1">
            <a:spLocks noGrp="1"/>
          </p:cNvSpPr>
          <p:nvPr>
            <p:ph type="body" idx="1"/>
          </p:nvPr>
        </p:nvSpPr>
        <p:spPr>
          <a:xfrm>
            <a:off x="540000" y="826264"/>
            <a:ext cx="8045200" cy="5358635"/>
          </a:xfrm>
          <a:prstGeom prst="rect">
            <a:avLst/>
          </a:prstGeom>
          <a:noFill/>
          <a:ln>
            <a:noFill/>
          </a:ln>
        </p:spPr>
        <p:txBody>
          <a:bodyPr spcFirstLastPara="1" wrap="square" lIns="0" tIns="0" rIns="0" bIns="0" anchor="t" anchorCtr="0">
            <a:noAutofit/>
          </a:bodyPr>
          <a:lstStyle>
            <a:lvl1pPr marL="457200" marR="0" lvl="0" indent="-365760" algn="l" rtl="0">
              <a:spcBef>
                <a:spcPts val="432"/>
              </a:spcBef>
              <a:spcAft>
                <a:spcPts val="0"/>
              </a:spcAft>
              <a:buClr>
                <a:schemeClr val="accent2"/>
              </a:buClr>
              <a:buSzPts val="2160"/>
              <a:buFont typeface="Noto Sans Symbols"/>
              <a:buChar char="▪"/>
              <a:defRPr sz="1800" b="0" i="0" u="none" strike="noStrike" cap="none">
                <a:solidFill>
                  <a:schemeClr val="accent2"/>
                </a:solidFill>
                <a:latin typeface="Arial"/>
                <a:ea typeface="Arial"/>
                <a:cs typeface="Arial"/>
                <a:sym typeface="Arial"/>
              </a:defRPr>
            </a:lvl1pPr>
            <a:lvl2pPr marL="914400" marR="0" lvl="1" indent="-330200" algn="l" rtl="0">
              <a:spcBef>
                <a:spcPts val="384"/>
              </a:spcBef>
              <a:spcAft>
                <a:spcPts val="0"/>
              </a:spcAft>
              <a:buClr>
                <a:schemeClr val="accent2"/>
              </a:buClr>
              <a:buSzPts val="1600"/>
              <a:buFont typeface="Arial"/>
              <a:buChar char="●"/>
              <a:defRPr sz="1600" b="0" i="0" u="none" strike="noStrike" cap="none">
                <a:solidFill>
                  <a:schemeClr val="accent2"/>
                </a:solidFill>
                <a:latin typeface="Arial"/>
                <a:ea typeface="Arial"/>
                <a:cs typeface="Arial"/>
                <a:sym typeface="Arial"/>
              </a:defRPr>
            </a:lvl2pPr>
            <a:lvl3pPr marL="1371600" marR="0" lvl="2" indent="-290830" algn="l" rtl="0">
              <a:spcBef>
                <a:spcPts val="336"/>
              </a:spcBef>
              <a:spcAft>
                <a:spcPts val="0"/>
              </a:spcAft>
              <a:buClr>
                <a:schemeClr val="accent2"/>
              </a:buClr>
              <a:buSzPts val="980"/>
              <a:buFont typeface="Merriweather Sans"/>
              <a:buChar char="▲"/>
              <a:defRPr sz="1400" b="0" i="0" u="none" strike="noStrike" cap="none">
                <a:solidFill>
                  <a:schemeClr val="accent2"/>
                </a:solidFill>
                <a:latin typeface="Arial"/>
                <a:ea typeface="Arial"/>
                <a:cs typeface="Arial"/>
                <a:sym typeface="Arial"/>
              </a:defRPr>
            </a:lvl3pPr>
            <a:lvl4pPr marL="1828800" marR="0" lvl="3" indent="-312419" algn="l" rtl="0">
              <a:spcBef>
                <a:spcPts val="300"/>
              </a:spcBef>
              <a:spcAft>
                <a:spcPts val="0"/>
              </a:spcAft>
              <a:buClr>
                <a:schemeClr val="accent2"/>
              </a:buClr>
              <a:buSzPts val="1320"/>
              <a:buFont typeface="Arial"/>
              <a:buChar char="□"/>
              <a:defRPr sz="1200" b="0" i="0" u="none" strike="noStrike" cap="none">
                <a:solidFill>
                  <a:schemeClr val="accent2"/>
                </a:solidFill>
                <a:latin typeface="Arial"/>
                <a:ea typeface="Arial"/>
                <a:cs typeface="Arial"/>
                <a:sym typeface="Arial"/>
              </a:defRPr>
            </a:lvl4pPr>
            <a:lvl5pPr marL="2286000" marR="0" lvl="4" indent="-327660" algn="l" rtl="0">
              <a:spcBef>
                <a:spcPts val="600"/>
              </a:spcBef>
              <a:spcAft>
                <a:spcPts val="0"/>
              </a:spcAft>
              <a:buClr>
                <a:schemeClr val="accent2"/>
              </a:buClr>
              <a:buSzPts val="1560"/>
              <a:buFont typeface="Arial"/>
              <a:buChar char="○"/>
              <a:defRPr sz="1200" b="0" i="0" u="none" strike="noStrike" cap="none">
                <a:solidFill>
                  <a:schemeClr val="accent2"/>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 name="Google Shape;21;p58"/>
          <p:cNvSpPr txBox="1">
            <a:spLocks noGrp="1"/>
          </p:cNvSpPr>
          <p:nvPr>
            <p:ph type="title"/>
          </p:nvPr>
        </p:nvSpPr>
        <p:spPr>
          <a:xfrm>
            <a:off x="449992" y="182743"/>
            <a:ext cx="6564583" cy="403094"/>
          </a:xfrm>
          <a:prstGeom prst="rect">
            <a:avLst/>
          </a:prstGeom>
          <a:noFill/>
          <a:ln>
            <a:noFill/>
          </a:ln>
        </p:spPr>
        <p:txBody>
          <a:bodyPr spcFirstLastPara="1" wrap="square" lIns="91425" tIns="45700" rIns="91425" bIns="45700" anchor="ctr" anchorCtr="0">
            <a:noAutofit/>
          </a:bodyPr>
          <a:lstStyle>
            <a:lvl1pPr marR="0" lvl="0" algn="l" rtl="0">
              <a:lnSpc>
                <a:spcPct val="91666"/>
              </a:lnSpc>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2"/>
        <p:cNvGrpSpPr/>
        <p:nvPr/>
      </p:nvGrpSpPr>
      <p:grpSpPr>
        <a:xfrm>
          <a:off x="0" y="0"/>
          <a:ext cx="0" cy="0"/>
          <a:chOff x="0" y="0"/>
          <a:chExt cx="0" cy="0"/>
        </a:xfrm>
      </p:grpSpPr>
      <p:sp>
        <p:nvSpPr>
          <p:cNvPr id="23" name="Google Shape;23;p59"/>
          <p:cNvSpPr txBox="1">
            <a:spLocks noGrp="1"/>
          </p:cNvSpPr>
          <p:nvPr>
            <p:ph type="sldNum" idx="12"/>
          </p:nvPr>
        </p:nvSpPr>
        <p:spPr>
          <a:xfrm>
            <a:off x="8451450" y="6588000"/>
            <a:ext cx="320558" cy="199598"/>
          </a:xfrm>
          <a:prstGeom prst="rect">
            <a:avLst/>
          </a:prstGeom>
          <a:noFill/>
          <a:ln>
            <a:noFill/>
          </a:ln>
        </p:spPr>
        <p:txBody>
          <a:bodyPr spcFirstLastPara="1" wrap="square" lIns="0" tIns="0" rIns="0" bIns="0" anchor="t" anchorCtr="0">
            <a:noAutofit/>
          </a:bodyPr>
          <a:lstStyle>
            <a:lvl1pPr marL="0" lvl="0" indent="0" algn="l">
              <a:spcBef>
                <a:spcPts val="0"/>
              </a:spcBef>
              <a:buNone/>
              <a:defRPr sz="800" b="0" i="0" u="none" strike="noStrike" cap="none">
                <a:solidFill>
                  <a:schemeClr val="accent2"/>
                </a:solidFill>
                <a:latin typeface="Arial"/>
                <a:ea typeface="Arial"/>
                <a:cs typeface="Arial"/>
                <a:sym typeface="Arial"/>
              </a:defRPr>
            </a:lvl1pPr>
            <a:lvl2pPr marL="0" lvl="1" indent="0" algn="l">
              <a:spcBef>
                <a:spcPts val="0"/>
              </a:spcBef>
              <a:buNone/>
              <a:defRPr sz="800" b="0" i="0" u="none" strike="noStrike" cap="none">
                <a:solidFill>
                  <a:schemeClr val="accent2"/>
                </a:solidFill>
                <a:latin typeface="Arial"/>
                <a:ea typeface="Arial"/>
                <a:cs typeface="Arial"/>
                <a:sym typeface="Arial"/>
              </a:defRPr>
            </a:lvl2pPr>
            <a:lvl3pPr marL="0" lvl="2" indent="0" algn="l">
              <a:spcBef>
                <a:spcPts val="0"/>
              </a:spcBef>
              <a:buNone/>
              <a:defRPr sz="800" b="0" i="0" u="none" strike="noStrike" cap="none">
                <a:solidFill>
                  <a:schemeClr val="accent2"/>
                </a:solidFill>
                <a:latin typeface="Arial"/>
                <a:ea typeface="Arial"/>
                <a:cs typeface="Arial"/>
                <a:sym typeface="Arial"/>
              </a:defRPr>
            </a:lvl3pPr>
            <a:lvl4pPr marL="0" lvl="3" indent="0" algn="l">
              <a:spcBef>
                <a:spcPts val="0"/>
              </a:spcBef>
              <a:buNone/>
              <a:defRPr sz="800" b="0" i="0" u="none" strike="noStrike" cap="none">
                <a:solidFill>
                  <a:schemeClr val="accent2"/>
                </a:solidFill>
                <a:latin typeface="Arial"/>
                <a:ea typeface="Arial"/>
                <a:cs typeface="Arial"/>
                <a:sym typeface="Arial"/>
              </a:defRPr>
            </a:lvl4pPr>
            <a:lvl5pPr marL="0" lvl="4" indent="0" algn="l">
              <a:spcBef>
                <a:spcPts val="0"/>
              </a:spcBef>
              <a:buNone/>
              <a:defRPr sz="800" b="0" i="0" u="none" strike="noStrike" cap="none">
                <a:solidFill>
                  <a:schemeClr val="accent2"/>
                </a:solidFill>
                <a:latin typeface="Arial"/>
                <a:ea typeface="Arial"/>
                <a:cs typeface="Arial"/>
                <a:sym typeface="Arial"/>
              </a:defRPr>
            </a:lvl5pPr>
            <a:lvl6pPr marL="0" lvl="5" indent="0" algn="l">
              <a:spcBef>
                <a:spcPts val="0"/>
              </a:spcBef>
              <a:buNone/>
              <a:defRPr sz="800" b="0" i="0" u="none" strike="noStrike" cap="none">
                <a:solidFill>
                  <a:schemeClr val="accent2"/>
                </a:solidFill>
                <a:latin typeface="Arial"/>
                <a:ea typeface="Arial"/>
                <a:cs typeface="Arial"/>
                <a:sym typeface="Arial"/>
              </a:defRPr>
            </a:lvl6pPr>
            <a:lvl7pPr marL="0" lvl="6" indent="0" algn="l">
              <a:spcBef>
                <a:spcPts val="0"/>
              </a:spcBef>
              <a:buNone/>
              <a:defRPr sz="800" b="0" i="0" u="none" strike="noStrike" cap="none">
                <a:solidFill>
                  <a:schemeClr val="accent2"/>
                </a:solidFill>
                <a:latin typeface="Arial"/>
                <a:ea typeface="Arial"/>
                <a:cs typeface="Arial"/>
                <a:sym typeface="Arial"/>
              </a:defRPr>
            </a:lvl7pPr>
            <a:lvl8pPr marL="0" lvl="7" indent="0" algn="l">
              <a:spcBef>
                <a:spcPts val="0"/>
              </a:spcBef>
              <a:buNone/>
              <a:defRPr sz="800" b="0" i="0" u="none" strike="noStrike" cap="none">
                <a:solidFill>
                  <a:schemeClr val="accent2"/>
                </a:solidFill>
                <a:latin typeface="Arial"/>
                <a:ea typeface="Arial"/>
                <a:cs typeface="Arial"/>
                <a:sym typeface="Arial"/>
              </a:defRPr>
            </a:lvl8pPr>
            <a:lvl9pPr marL="0" lvl="8" indent="0" algn="l">
              <a:spcBef>
                <a:spcPts val="0"/>
              </a:spcBef>
              <a:buNone/>
              <a:defRPr sz="800" b="0"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59"/>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2200"/>
              <a:buFont typeface="Arial"/>
              <a:buNone/>
              <a:defRPr sz="22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25"/>
        <p:cNvGrpSpPr/>
        <p:nvPr/>
      </p:nvGrpSpPr>
      <p:grpSpPr>
        <a:xfrm>
          <a:off x="0" y="0"/>
          <a:ext cx="0" cy="0"/>
          <a:chOff x="0" y="0"/>
          <a:chExt cx="0" cy="0"/>
        </a:xfrm>
      </p:grpSpPr>
      <p:sp>
        <p:nvSpPr>
          <p:cNvPr id="26" name="Google Shape;26;p60"/>
          <p:cNvSpPr txBox="1">
            <a:spLocks noGrp="1"/>
          </p:cNvSpPr>
          <p:nvPr>
            <p:ph type="body" idx="1"/>
          </p:nvPr>
        </p:nvSpPr>
        <p:spPr>
          <a:xfrm>
            <a:off x="540000" y="1260000"/>
            <a:ext cx="3708000" cy="4860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Google Shape;27;p60"/>
          <p:cNvSpPr txBox="1">
            <a:spLocks noGrp="1"/>
          </p:cNvSpPr>
          <p:nvPr>
            <p:ph type="body" idx="2"/>
          </p:nvPr>
        </p:nvSpPr>
        <p:spPr>
          <a:xfrm>
            <a:off x="4860000" y="1259999"/>
            <a:ext cx="3708000" cy="4860000"/>
          </a:xfrm>
          <a:prstGeom prst="rect">
            <a:avLst/>
          </a:prstGeom>
          <a:noFill/>
          <a:ln>
            <a:noFill/>
          </a:ln>
        </p:spPr>
        <p:txBody>
          <a:bodyPr spcFirstLastPara="1" wrap="square" lIns="0" tIns="0" rIns="0" bIns="0" anchor="t" anchorCtr="0">
            <a:noAutofit/>
          </a:bodyPr>
          <a:lstStyle>
            <a:lvl1pPr marL="457200" marR="0" lvl="0" indent="-317500" algn="l" rtl="0">
              <a:lnSpc>
                <a:spcPct val="100000"/>
              </a:lnSpc>
              <a:spcBef>
                <a:spcPts val="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 name="Google Shape;28;p60"/>
          <p:cNvSpPr txBox="1">
            <a:spLocks noGrp="1"/>
          </p:cNvSpPr>
          <p:nvPr>
            <p:ph type="sldNum" idx="12"/>
          </p:nvPr>
        </p:nvSpPr>
        <p:spPr>
          <a:xfrm>
            <a:off x="8451450" y="6588000"/>
            <a:ext cx="320558" cy="199598"/>
          </a:xfrm>
          <a:prstGeom prst="rect">
            <a:avLst/>
          </a:prstGeom>
          <a:noFill/>
          <a:ln>
            <a:noFill/>
          </a:ln>
        </p:spPr>
        <p:txBody>
          <a:bodyPr spcFirstLastPara="1" wrap="square" lIns="0" tIns="0" rIns="0" bIns="0" anchor="t" anchorCtr="0">
            <a:noAutofit/>
          </a:bodyPr>
          <a:lstStyle>
            <a:lvl1pPr marL="0" lvl="0" indent="0" algn="l">
              <a:spcBef>
                <a:spcPts val="0"/>
              </a:spcBef>
              <a:buNone/>
              <a:defRPr sz="800" u="none">
                <a:solidFill>
                  <a:schemeClr val="accent2"/>
                </a:solidFill>
                <a:latin typeface="Arial"/>
                <a:ea typeface="Arial"/>
                <a:cs typeface="Arial"/>
                <a:sym typeface="Arial"/>
              </a:defRPr>
            </a:lvl1pPr>
            <a:lvl2pPr marL="0" lvl="1" indent="0" algn="l">
              <a:spcBef>
                <a:spcPts val="0"/>
              </a:spcBef>
              <a:buNone/>
              <a:defRPr sz="800" u="none">
                <a:solidFill>
                  <a:schemeClr val="accent2"/>
                </a:solidFill>
                <a:latin typeface="Arial"/>
                <a:ea typeface="Arial"/>
                <a:cs typeface="Arial"/>
                <a:sym typeface="Arial"/>
              </a:defRPr>
            </a:lvl2pPr>
            <a:lvl3pPr marL="0" lvl="2" indent="0" algn="l">
              <a:spcBef>
                <a:spcPts val="0"/>
              </a:spcBef>
              <a:buNone/>
              <a:defRPr sz="800" u="none">
                <a:solidFill>
                  <a:schemeClr val="accent2"/>
                </a:solidFill>
                <a:latin typeface="Arial"/>
                <a:ea typeface="Arial"/>
                <a:cs typeface="Arial"/>
                <a:sym typeface="Arial"/>
              </a:defRPr>
            </a:lvl3pPr>
            <a:lvl4pPr marL="0" lvl="3" indent="0" algn="l">
              <a:spcBef>
                <a:spcPts val="0"/>
              </a:spcBef>
              <a:buNone/>
              <a:defRPr sz="800" u="none">
                <a:solidFill>
                  <a:schemeClr val="accent2"/>
                </a:solidFill>
                <a:latin typeface="Arial"/>
                <a:ea typeface="Arial"/>
                <a:cs typeface="Arial"/>
                <a:sym typeface="Arial"/>
              </a:defRPr>
            </a:lvl4pPr>
            <a:lvl5pPr marL="0" lvl="4" indent="0" algn="l">
              <a:spcBef>
                <a:spcPts val="0"/>
              </a:spcBef>
              <a:buNone/>
              <a:defRPr sz="800" u="none">
                <a:solidFill>
                  <a:schemeClr val="accent2"/>
                </a:solidFill>
                <a:latin typeface="Arial"/>
                <a:ea typeface="Arial"/>
                <a:cs typeface="Arial"/>
                <a:sym typeface="Arial"/>
              </a:defRPr>
            </a:lvl5pPr>
            <a:lvl6pPr marL="0" lvl="5" indent="0" algn="l">
              <a:spcBef>
                <a:spcPts val="0"/>
              </a:spcBef>
              <a:buNone/>
              <a:defRPr sz="800" u="none">
                <a:solidFill>
                  <a:schemeClr val="accent2"/>
                </a:solidFill>
                <a:latin typeface="Arial"/>
                <a:ea typeface="Arial"/>
                <a:cs typeface="Arial"/>
                <a:sym typeface="Arial"/>
              </a:defRPr>
            </a:lvl6pPr>
            <a:lvl7pPr marL="0" lvl="6" indent="0" algn="l">
              <a:spcBef>
                <a:spcPts val="0"/>
              </a:spcBef>
              <a:buNone/>
              <a:defRPr sz="800" u="none">
                <a:solidFill>
                  <a:schemeClr val="accent2"/>
                </a:solidFill>
                <a:latin typeface="Arial"/>
                <a:ea typeface="Arial"/>
                <a:cs typeface="Arial"/>
                <a:sym typeface="Arial"/>
              </a:defRPr>
            </a:lvl7pPr>
            <a:lvl8pPr marL="0" lvl="7" indent="0" algn="l">
              <a:spcBef>
                <a:spcPts val="0"/>
              </a:spcBef>
              <a:buNone/>
              <a:defRPr sz="800" u="none">
                <a:solidFill>
                  <a:schemeClr val="accent2"/>
                </a:solidFill>
                <a:latin typeface="Arial"/>
                <a:ea typeface="Arial"/>
                <a:cs typeface="Arial"/>
                <a:sym typeface="Arial"/>
              </a:defRPr>
            </a:lvl8pPr>
            <a:lvl9pPr marL="0" lvl="8" indent="0" algn="l">
              <a:spcBef>
                <a:spcPts val="0"/>
              </a:spcBef>
              <a:buNone/>
              <a:defRPr sz="800" u="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9" name="Google Shape;29;p60"/>
          <p:cNvSpPr txBox="1">
            <a:spLocks noGrp="1"/>
          </p:cNvSpPr>
          <p:nvPr>
            <p:ph type="body" idx="3"/>
          </p:nvPr>
        </p:nvSpPr>
        <p:spPr>
          <a:xfrm>
            <a:off x="540000" y="738800"/>
            <a:ext cx="8053282" cy="32207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60"/>
          <p:cNvSpPr txBox="1">
            <a:spLocks noGrp="1"/>
          </p:cNvSpPr>
          <p:nvPr>
            <p:ph type="title"/>
          </p:nvPr>
        </p:nvSpPr>
        <p:spPr>
          <a:xfrm>
            <a:off x="449993" y="182743"/>
            <a:ext cx="6652266" cy="403094"/>
          </a:xfrm>
          <a:prstGeom prst="rect">
            <a:avLst/>
          </a:prstGeom>
          <a:noFill/>
          <a:ln>
            <a:noFill/>
          </a:ln>
        </p:spPr>
        <p:txBody>
          <a:bodyPr spcFirstLastPara="1" wrap="square" lIns="91425" tIns="45700" rIns="91425" bIns="45700" anchor="ctr" anchorCtr="0">
            <a:noAutofit/>
          </a:bodyPr>
          <a:lstStyle>
            <a:lvl1pPr marR="0" lvl="0" algn="l" rtl="0">
              <a:lnSpc>
                <a:spcPct val="91666"/>
              </a:lnSpc>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 GRAPH">
  <p:cSld name="TEXT + GRAPH">
    <p:spTree>
      <p:nvGrpSpPr>
        <p:cNvPr id="1" name="Shape 31"/>
        <p:cNvGrpSpPr/>
        <p:nvPr/>
      </p:nvGrpSpPr>
      <p:grpSpPr>
        <a:xfrm>
          <a:off x="0" y="0"/>
          <a:ext cx="0" cy="0"/>
          <a:chOff x="0" y="0"/>
          <a:chExt cx="0" cy="0"/>
        </a:xfrm>
      </p:grpSpPr>
      <p:sp>
        <p:nvSpPr>
          <p:cNvPr id="32" name="Google Shape;32;p61"/>
          <p:cNvSpPr txBox="1">
            <a:spLocks noGrp="1"/>
          </p:cNvSpPr>
          <p:nvPr>
            <p:ph type="body" idx="1"/>
          </p:nvPr>
        </p:nvSpPr>
        <p:spPr>
          <a:xfrm>
            <a:off x="540000" y="1259999"/>
            <a:ext cx="3549400" cy="4860000"/>
          </a:xfrm>
          <a:prstGeom prst="rect">
            <a:avLst/>
          </a:prstGeom>
          <a:noFill/>
          <a:ln>
            <a:noFill/>
          </a:ln>
        </p:spPr>
        <p:txBody>
          <a:bodyPr spcFirstLastPara="1" wrap="square" lIns="0" tIns="0" rIns="0" bIns="0" anchor="t" anchorCtr="0">
            <a:noAutofit/>
          </a:bodyPr>
          <a:lstStyle>
            <a:lvl1pPr marL="457200" marR="0" lvl="0" indent="-317500" algn="l" rtl="0">
              <a:lnSpc>
                <a:spcPct val="100000"/>
              </a:lnSpc>
              <a:spcBef>
                <a:spcPts val="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 name="Google Shape;33;p61"/>
          <p:cNvSpPr>
            <a:spLocks noGrp="1"/>
          </p:cNvSpPr>
          <p:nvPr>
            <p:ph type="chart" idx="2"/>
          </p:nvPr>
        </p:nvSpPr>
        <p:spPr>
          <a:xfrm>
            <a:off x="4292598" y="1256248"/>
            <a:ext cx="4331857" cy="4865151"/>
          </a:xfrm>
          <a:prstGeom prst="rect">
            <a:avLst/>
          </a:prstGeom>
          <a:noFill/>
          <a:ln>
            <a:noFill/>
          </a:ln>
        </p:spPr>
        <p:txBody>
          <a:bodyPr spcFirstLastPara="1" wrap="square" lIns="91425" tIns="45700" rIns="91425" bIns="45700" anchor="t" anchorCtr="0">
            <a:noAutofit/>
          </a:bodyPr>
          <a:lstStyle>
            <a:lvl1pPr marR="0" lvl="0" algn="l" rtl="0">
              <a:spcBef>
                <a:spcPts val="360"/>
              </a:spcBef>
              <a:spcAft>
                <a:spcPts val="0"/>
              </a:spcAft>
              <a:buClr>
                <a:schemeClr val="accent2"/>
              </a:buClr>
              <a:buSzPts val="1800"/>
              <a:buFont typeface="Arial"/>
              <a:buNone/>
              <a:defRPr sz="1800" b="0" i="0" u="none" strike="noStrike" cap="none">
                <a:solidFill>
                  <a:schemeClr val="accent2"/>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 name="Google Shape;34;p61"/>
          <p:cNvSpPr txBox="1">
            <a:spLocks noGrp="1"/>
          </p:cNvSpPr>
          <p:nvPr>
            <p:ph type="sldNum" idx="12"/>
          </p:nvPr>
        </p:nvSpPr>
        <p:spPr>
          <a:xfrm>
            <a:off x="8451450" y="6588000"/>
            <a:ext cx="320558" cy="199598"/>
          </a:xfrm>
          <a:prstGeom prst="rect">
            <a:avLst/>
          </a:prstGeom>
          <a:noFill/>
          <a:ln>
            <a:noFill/>
          </a:ln>
        </p:spPr>
        <p:txBody>
          <a:bodyPr spcFirstLastPara="1" wrap="square" lIns="0" tIns="0" rIns="0" bIns="0" anchor="t" anchorCtr="0">
            <a:noAutofit/>
          </a:bodyPr>
          <a:lstStyle>
            <a:lvl1pPr marL="0" lvl="0" indent="0" algn="l">
              <a:spcBef>
                <a:spcPts val="0"/>
              </a:spcBef>
              <a:buNone/>
              <a:defRPr sz="800" u="none">
                <a:solidFill>
                  <a:schemeClr val="accent2"/>
                </a:solidFill>
                <a:latin typeface="Arial"/>
                <a:ea typeface="Arial"/>
                <a:cs typeface="Arial"/>
                <a:sym typeface="Arial"/>
              </a:defRPr>
            </a:lvl1pPr>
            <a:lvl2pPr marL="0" lvl="1" indent="0" algn="l">
              <a:spcBef>
                <a:spcPts val="0"/>
              </a:spcBef>
              <a:buNone/>
              <a:defRPr sz="800" u="none">
                <a:solidFill>
                  <a:schemeClr val="accent2"/>
                </a:solidFill>
                <a:latin typeface="Arial"/>
                <a:ea typeface="Arial"/>
                <a:cs typeface="Arial"/>
                <a:sym typeface="Arial"/>
              </a:defRPr>
            </a:lvl2pPr>
            <a:lvl3pPr marL="0" lvl="2" indent="0" algn="l">
              <a:spcBef>
                <a:spcPts val="0"/>
              </a:spcBef>
              <a:buNone/>
              <a:defRPr sz="800" u="none">
                <a:solidFill>
                  <a:schemeClr val="accent2"/>
                </a:solidFill>
                <a:latin typeface="Arial"/>
                <a:ea typeface="Arial"/>
                <a:cs typeface="Arial"/>
                <a:sym typeface="Arial"/>
              </a:defRPr>
            </a:lvl3pPr>
            <a:lvl4pPr marL="0" lvl="3" indent="0" algn="l">
              <a:spcBef>
                <a:spcPts val="0"/>
              </a:spcBef>
              <a:buNone/>
              <a:defRPr sz="800" u="none">
                <a:solidFill>
                  <a:schemeClr val="accent2"/>
                </a:solidFill>
                <a:latin typeface="Arial"/>
                <a:ea typeface="Arial"/>
                <a:cs typeface="Arial"/>
                <a:sym typeface="Arial"/>
              </a:defRPr>
            </a:lvl4pPr>
            <a:lvl5pPr marL="0" lvl="4" indent="0" algn="l">
              <a:spcBef>
                <a:spcPts val="0"/>
              </a:spcBef>
              <a:buNone/>
              <a:defRPr sz="800" u="none">
                <a:solidFill>
                  <a:schemeClr val="accent2"/>
                </a:solidFill>
                <a:latin typeface="Arial"/>
                <a:ea typeface="Arial"/>
                <a:cs typeface="Arial"/>
                <a:sym typeface="Arial"/>
              </a:defRPr>
            </a:lvl5pPr>
            <a:lvl6pPr marL="0" lvl="5" indent="0" algn="l">
              <a:spcBef>
                <a:spcPts val="0"/>
              </a:spcBef>
              <a:buNone/>
              <a:defRPr sz="800" u="none">
                <a:solidFill>
                  <a:schemeClr val="accent2"/>
                </a:solidFill>
                <a:latin typeface="Arial"/>
                <a:ea typeface="Arial"/>
                <a:cs typeface="Arial"/>
                <a:sym typeface="Arial"/>
              </a:defRPr>
            </a:lvl6pPr>
            <a:lvl7pPr marL="0" lvl="6" indent="0" algn="l">
              <a:spcBef>
                <a:spcPts val="0"/>
              </a:spcBef>
              <a:buNone/>
              <a:defRPr sz="800" u="none">
                <a:solidFill>
                  <a:schemeClr val="accent2"/>
                </a:solidFill>
                <a:latin typeface="Arial"/>
                <a:ea typeface="Arial"/>
                <a:cs typeface="Arial"/>
                <a:sym typeface="Arial"/>
              </a:defRPr>
            </a:lvl7pPr>
            <a:lvl8pPr marL="0" lvl="7" indent="0" algn="l">
              <a:spcBef>
                <a:spcPts val="0"/>
              </a:spcBef>
              <a:buNone/>
              <a:defRPr sz="800" u="none">
                <a:solidFill>
                  <a:schemeClr val="accent2"/>
                </a:solidFill>
                <a:latin typeface="Arial"/>
                <a:ea typeface="Arial"/>
                <a:cs typeface="Arial"/>
                <a:sym typeface="Arial"/>
              </a:defRPr>
            </a:lvl8pPr>
            <a:lvl9pPr marL="0" lvl="8" indent="0" algn="l">
              <a:spcBef>
                <a:spcPts val="0"/>
              </a:spcBef>
              <a:buNone/>
              <a:defRPr sz="800" u="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61"/>
          <p:cNvSpPr txBox="1">
            <a:spLocks noGrp="1"/>
          </p:cNvSpPr>
          <p:nvPr>
            <p:ph type="body" idx="3"/>
          </p:nvPr>
        </p:nvSpPr>
        <p:spPr>
          <a:xfrm>
            <a:off x="540000" y="738800"/>
            <a:ext cx="8094845" cy="32207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 name="Google Shape;36;p61"/>
          <p:cNvSpPr txBox="1">
            <a:spLocks noGrp="1"/>
          </p:cNvSpPr>
          <p:nvPr>
            <p:ph type="title"/>
          </p:nvPr>
        </p:nvSpPr>
        <p:spPr>
          <a:xfrm>
            <a:off x="449993" y="182743"/>
            <a:ext cx="6639740" cy="40309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2200"/>
              <a:buFont typeface="Arial"/>
              <a:buNone/>
              <a:defRPr sz="22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GRAPH">
  <p:cSld name="GRAPH">
    <p:spTree>
      <p:nvGrpSpPr>
        <p:cNvPr id="1" name="Shape 37"/>
        <p:cNvGrpSpPr/>
        <p:nvPr/>
      </p:nvGrpSpPr>
      <p:grpSpPr>
        <a:xfrm>
          <a:off x="0" y="0"/>
          <a:ext cx="0" cy="0"/>
          <a:chOff x="0" y="0"/>
          <a:chExt cx="0" cy="0"/>
        </a:xfrm>
      </p:grpSpPr>
      <p:sp>
        <p:nvSpPr>
          <p:cNvPr id="38" name="Google Shape;38;p62"/>
          <p:cNvSpPr>
            <a:spLocks noGrp="1"/>
          </p:cNvSpPr>
          <p:nvPr>
            <p:ph type="chart" idx="2"/>
          </p:nvPr>
        </p:nvSpPr>
        <p:spPr>
          <a:xfrm>
            <a:off x="540000" y="1256248"/>
            <a:ext cx="8053282" cy="5115977"/>
          </a:xfrm>
          <a:prstGeom prst="rect">
            <a:avLst/>
          </a:prstGeom>
          <a:noFill/>
          <a:ln>
            <a:noFill/>
          </a:ln>
        </p:spPr>
        <p:txBody>
          <a:bodyPr spcFirstLastPara="1" wrap="square" lIns="91425" tIns="45700" rIns="91425" bIns="45700" anchor="t" anchorCtr="0">
            <a:noAutofit/>
          </a:bodyPr>
          <a:lstStyle>
            <a:lvl1pPr marR="0" lvl="0" algn="l" rtl="0">
              <a:spcBef>
                <a:spcPts val="360"/>
              </a:spcBef>
              <a:spcAft>
                <a:spcPts val="0"/>
              </a:spcAft>
              <a:buClr>
                <a:schemeClr val="accent2"/>
              </a:buClr>
              <a:buSzPts val="1800"/>
              <a:buFont typeface="Arial"/>
              <a:buNone/>
              <a:defRPr sz="1800" b="0" i="0" u="none" strike="noStrike" cap="none">
                <a:solidFill>
                  <a:schemeClr val="accent2"/>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62"/>
          <p:cNvSpPr txBox="1">
            <a:spLocks noGrp="1"/>
          </p:cNvSpPr>
          <p:nvPr>
            <p:ph type="title"/>
          </p:nvPr>
        </p:nvSpPr>
        <p:spPr>
          <a:xfrm>
            <a:off x="449992" y="182743"/>
            <a:ext cx="6527005" cy="40309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2200"/>
              <a:buFont typeface="Arial"/>
              <a:buNone/>
              <a:defRPr sz="22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62"/>
          <p:cNvSpPr txBox="1">
            <a:spLocks noGrp="1"/>
          </p:cNvSpPr>
          <p:nvPr>
            <p:ph type="body" idx="1"/>
          </p:nvPr>
        </p:nvSpPr>
        <p:spPr>
          <a:xfrm>
            <a:off x="540000" y="738800"/>
            <a:ext cx="8053282" cy="32207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 name="Google Shape;41;p62"/>
          <p:cNvSpPr txBox="1">
            <a:spLocks noGrp="1"/>
          </p:cNvSpPr>
          <p:nvPr>
            <p:ph type="sldNum" idx="12"/>
          </p:nvPr>
        </p:nvSpPr>
        <p:spPr>
          <a:xfrm>
            <a:off x="8451450" y="6588000"/>
            <a:ext cx="320558" cy="199598"/>
          </a:xfrm>
          <a:prstGeom prst="rect">
            <a:avLst/>
          </a:prstGeom>
          <a:noFill/>
          <a:ln>
            <a:noFill/>
          </a:ln>
        </p:spPr>
        <p:txBody>
          <a:bodyPr spcFirstLastPara="1" wrap="square" lIns="0" tIns="0" rIns="0" bIns="0" anchor="t" anchorCtr="0">
            <a:noAutofit/>
          </a:bodyPr>
          <a:lstStyle>
            <a:lvl1pPr marL="0" lvl="0" indent="0" algn="l">
              <a:spcBef>
                <a:spcPts val="0"/>
              </a:spcBef>
              <a:buNone/>
              <a:defRPr sz="800">
                <a:solidFill>
                  <a:srgbClr val="898C8A"/>
                </a:solidFill>
                <a:latin typeface="Arial"/>
                <a:ea typeface="Arial"/>
                <a:cs typeface="Arial"/>
                <a:sym typeface="Arial"/>
              </a:defRPr>
            </a:lvl1pPr>
            <a:lvl2pPr marL="0" lvl="1" indent="0" algn="l">
              <a:spcBef>
                <a:spcPts val="0"/>
              </a:spcBef>
              <a:buNone/>
              <a:defRPr sz="800">
                <a:solidFill>
                  <a:srgbClr val="898C8A"/>
                </a:solidFill>
                <a:latin typeface="Arial"/>
                <a:ea typeface="Arial"/>
                <a:cs typeface="Arial"/>
                <a:sym typeface="Arial"/>
              </a:defRPr>
            </a:lvl2pPr>
            <a:lvl3pPr marL="0" lvl="2" indent="0" algn="l">
              <a:spcBef>
                <a:spcPts val="0"/>
              </a:spcBef>
              <a:buNone/>
              <a:defRPr sz="800">
                <a:solidFill>
                  <a:srgbClr val="898C8A"/>
                </a:solidFill>
                <a:latin typeface="Arial"/>
                <a:ea typeface="Arial"/>
                <a:cs typeface="Arial"/>
                <a:sym typeface="Arial"/>
              </a:defRPr>
            </a:lvl3pPr>
            <a:lvl4pPr marL="0" lvl="3" indent="0" algn="l">
              <a:spcBef>
                <a:spcPts val="0"/>
              </a:spcBef>
              <a:buNone/>
              <a:defRPr sz="800">
                <a:solidFill>
                  <a:srgbClr val="898C8A"/>
                </a:solidFill>
                <a:latin typeface="Arial"/>
                <a:ea typeface="Arial"/>
                <a:cs typeface="Arial"/>
                <a:sym typeface="Arial"/>
              </a:defRPr>
            </a:lvl4pPr>
            <a:lvl5pPr marL="0" lvl="4" indent="0" algn="l">
              <a:spcBef>
                <a:spcPts val="0"/>
              </a:spcBef>
              <a:buNone/>
              <a:defRPr sz="800">
                <a:solidFill>
                  <a:srgbClr val="898C8A"/>
                </a:solidFill>
                <a:latin typeface="Arial"/>
                <a:ea typeface="Arial"/>
                <a:cs typeface="Arial"/>
                <a:sym typeface="Arial"/>
              </a:defRPr>
            </a:lvl5pPr>
            <a:lvl6pPr marL="0" lvl="5" indent="0" algn="l">
              <a:spcBef>
                <a:spcPts val="0"/>
              </a:spcBef>
              <a:buNone/>
              <a:defRPr sz="800">
                <a:solidFill>
                  <a:srgbClr val="898C8A"/>
                </a:solidFill>
                <a:latin typeface="Arial"/>
                <a:ea typeface="Arial"/>
                <a:cs typeface="Arial"/>
                <a:sym typeface="Arial"/>
              </a:defRPr>
            </a:lvl6pPr>
            <a:lvl7pPr marL="0" lvl="6" indent="0" algn="l">
              <a:spcBef>
                <a:spcPts val="0"/>
              </a:spcBef>
              <a:buNone/>
              <a:defRPr sz="800">
                <a:solidFill>
                  <a:srgbClr val="898C8A"/>
                </a:solidFill>
                <a:latin typeface="Arial"/>
                <a:ea typeface="Arial"/>
                <a:cs typeface="Arial"/>
                <a:sym typeface="Arial"/>
              </a:defRPr>
            </a:lvl7pPr>
            <a:lvl8pPr marL="0" lvl="7" indent="0" algn="l">
              <a:spcBef>
                <a:spcPts val="0"/>
              </a:spcBef>
              <a:buNone/>
              <a:defRPr sz="800">
                <a:solidFill>
                  <a:srgbClr val="898C8A"/>
                </a:solidFill>
                <a:latin typeface="Arial"/>
                <a:ea typeface="Arial"/>
                <a:cs typeface="Arial"/>
                <a:sym typeface="Arial"/>
              </a:defRPr>
            </a:lvl8pPr>
            <a:lvl9pPr marL="0" lvl="8" indent="0" algn="l">
              <a:spcBef>
                <a:spcPts val="0"/>
              </a:spcBef>
              <a:buNone/>
              <a:defRPr sz="800">
                <a:solidFill>
                  <a:srgbClr val="898C8A"/>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SUBTITLE ONLY">
  <p:cSld name="TITLE + SUBTITLE ONLY">
    <p:spTree>
      <p:nvGrpSpPr>
        <p:cNvPr id="1" name="Shape 42"/>
        <p:cNvGrpSpPr/>
        <p:nvPr/>
      </p:nvGrpSpPr>
      <p:grpSpPr>
        <a:xfrm>
          <a:off x="0" y="0"/>
          <a:ext cx="0" cy="0"/>
          <a:chOff x="0" y="0"/>
          <a:chExt cx="0" cy="0"/>
        </a:xfrm>
      </p:grpSpPr>
      <p:sp>
        <p:nvSpPr>
          <p:cNvPr id="43" name="Google Shape;43;p63"/>
          <p:cNvSpPr txBox="1">
            <a:spLocks noGrp="1"/>
          </p:cNvSpPr>
          <p:nvPr>
            <p:ph type="sldNum" idx="12"/>
          </p:nvPr>
        </p:nvSpPr>
        <p:spPr>
          <a:xfrm>
            <a:off x="8451450" y="6588000"/>
            <a:ext cx="320558" cy="199598"/>
          </a:xfrm>
          <a:prstGeom prst="rect">
            <a:avLst/>
          </a:prstGeom>
          <a:noFill/>
          <a:ln>
            <a:noFill/>
          </a:ln>
        </p:spPr>
        <p:txBody>
          <a:bodyPr spcFirstLastPara="1" wrap="square" lIns="0" tIns="0" rIns="0" bIns="0" anchor="t" anchorCtr="0">
            <a:noAutofit/>
          </a:bodyPr>
          <a:lstStyle>
            <a:lvl1pPr marL="0" lvl="0" indent="0" algn="l">
              <a:spcBef>
                <a:spcPts val="0"/>
              </a:spcBef>
              <a:buNone/>
              <a:defRPr sz="800" u="none">
                <a:solidFill>
                  <a:schemeClr val="accent2"/>
                </a:solidFill>
                <a:latin typeface="Arial"/>
                <a:ea typeface="Arial"/>
                <a:cs typeface="Arial"/>
                <a:sym typeface="Arial"/>
              </a:defRPr>
            </a:lvl1pPr>
            <a:lvl2pPr marL="0" lvl="1" indent="0" algn="l">
              <a:spcBef>
                <a:spcPts val="0"/>
              </a:spcBef>
              <a:buNone/>
              <a:defRPr sz="800" u="none">
                <a:solidFill>
                  <a:schemeClr val="accent2"/>
                </a:solidFill>
                <a:latin typeface="Arial"/>
                <a:ea typeface="Arial"/>
                <a:cs typeface="Arial"/>
                <a:sym typeface="Arial"/>
              </a:defRPr>
            </a:lvl2pPr>
            <a:lvl3pPr marL="0" lvl="2" indent="0" algn="l">
              <a:spcBef>
                <a:spcPts val="0"/>
              </a:spcBef>
              <a:buNone/>
              <a:defRPr sz="800" u="none">
                <a:solidFill>
                  <a:schemeClr val="accent2"/>
                </a:solidFill>
                <a:latin typeface="Arial"/>
                <a:ea typeface="Arial"/>
                <a:cs typeface="Arial"/>
                <a:sym typeface="Arial"/>
              </a:defRPr>
            </a:lvl3pPr>
            <a:lvl4pPr marL="0" lvl="3" indent="0" algn="l">
              <a:spcBef>
                <a:spcPts val="0"/>
              </a:spcBef>
              <a:buNone/>
              <a:defRPr sz="800" u="none">
                <a:solidFill>
                  <a:schemeClr val="accent2"/>
                </a:solidFill>
                <a:latin typeface="Arial"/>
                <a:ea typeface="Arial"/>
                <a:cs typeface="Arial"/>
                <a:sym typeface="Arial"/>
              </a:defRPr>
            </a:lvl4pPr>
            <a:lvl5pPr marL="0" lvl="4" indent="0" algn="l">
              <a:spcBef>
                <a:spcPts val="0"/>
              </a:spcBef>
              <a:buNone/>
              <a:defRPr sz="800" u="none">
                <a:solidFill>
                  <a:schemeClr val="accent2"/>
                </a:solidFill>
                <a:latin typeface="Arial"/>
                <a:ea typeface="Arial"/>
                <a:cs typeface="Arial"/>
                <a:sym typeface="Arial"/>
              </a:defRPr>
            </a:lvl5pPr>
            <a:lvl6pPr marL="0" lvl="5" indent="0" algn="l">
              <a:spcBef>
                <a:spcPts val="0"/>
              </a:spcBef>
              <a:buNone/>
              <a:defRPr sz="800" u="none">
                <a:solidFill>
                  <a:schemeClr val="accent2"/>
                </a:solidFill>
                <a:latin typeface="Arial"/>
                <a:ea typeface="Arial"/>
                <a:cs typeface="Arial"/>
                <a:sym typeface="Arial"/>
              </a:defRPr>
            </a:lvl6pPr>
            <a:lvl7pPr marL="0" lvl="6" indent="0" algn="l">
              <a:spcBef>
                <a:spcPts val="0"/>
              </a:spcBef>
              <a:buNone/>
              <a:defRPr sz="800" u="none">
                <a:solidFill>
                  <a:schemeClr val="accent2"/>
                </a:solidFill>
                <a:latin typeface="Arial"/>
                <a:ea typeface="Arial"/>
                <a:cs typeface="Arial"/>
                <a:sym typeface="Arial"/>
              </a:defRPr>
            </a:lvl7pPr>
            <a:lvl8pPr marL="0" lvl="7" indent="0" algn="l">
              <a:spcBef>
                <a:spcPts val="0"/>
              </a:spcBef>
              <a:buNone/>
              <a:defRPr sz="800" u="none">
                <a:solidFill>
                  <a:schemeClr val="accent2"/>
                </a:solidFill>
                <a:latin typeface="Arial"/>
                <a:ea typeface="Arial"/>
                <a:cs typeface="Arial"/>
                <a:sym typeface="Arial"/>
              </a:defRPr>
            </a:lvl8pPr>
            <a:lvl9pPr marL="0" lvl="8" indent="0" algn="l">
              <a:spcBef>
                <a:spcPts val="0"/>
              </a:spcBef>
              <a:buNone/>
              <a:defRPr sz="800" u="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4" name="Google Shape;44;p63"/>
          <p:cNvSpPr txBox="1">
            <a:spLocks noGrp="1"/>
          </p:cNvSpPr>
          <p:nvPr>
            <p:ph type="title"/>
          </p:nvPr>
        </p:nvSpPr>
        <p:spPr>
          <a:xfrm>
            <a:off x="449992" y="182743"/>
            <a:ext cx="6564583" cy="40309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2200"/>
              <a:buFont typeface="Arial"/>
              <a:buNone/>
              <a:defRPr sz="22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63"/>
          <p:cNvSpPr txBox="1">
            <a:spLocks noGrp="1"/>
          </p:cNvSpPr>
          <p:nvPr>
            <p:ph type="body" idx="1"/>
          </p:nvPr>
        </p:nvSpPr>
        <p:spPr>
          <a:xfrm>
            <a:off x="540000" y="738800"/>
            <a:ext cx="8042891" cy="32207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HEADER">
  <p:cSld name="BLANK HEADER">
    <p:spTree>
      <p:nvGrpSpPr>
        <p:cNvPr id="1" name="Shape 46"/>
        <p:cNvGrpSpPr/>
        <p:nvPr/>
      </p:nvGrpSpPr>
      <p:grpSpPr>
        <a:xfrm>
          <a:off x="0" y="0"/>
          <a:ext cx="0" cy="0"/>
          <a:chOff x="0" y="0"/>
          <a:chExt cx="0" cy="0"/>
        </a:xfrm>
      </p:grpSpPr>
      <p:sp>
        <p:nvSpPr>
          <p:cNvPr id="47" name="Google Shape;47;p64"/>
          <p:cNvSpPr txBox="1">
            <a:spLocks noGrp="1"/>
          </p:cNvSpPr>
          <p:nvPr>
            <p:ph type="sldNum" idx="12"/>
          </p:nvPr>
        </p:nvSpPr>
        <p:spPr>
          <a:xfrm>
            <a:off x="8451450" y="6588000"/>
            <a:ext cx="320558" cy="199598"/>
          </a:xfrm>
          <a:prstGeom prst="rect">
            <a:avLst/>
          </a:prstGeom>
          <a:noFill/>
          <a:ln>
            <a:noFill/>
          </a:ln>
        </p:spPr>
        <p:txBody>
          <a:bodyPr spcFirstLastPara="1" wrap="square" lIns="0" tIns="0" rIns="0" bIns="0" anchor="t" anchorCtr="0">
            <a:noAutofit/>
          </a:bodyPr>
          <a:lstStyle>
            <a:lvl1pPr marL="0" lvl="0" indent="0" algn="l">
              <a:spcBef>
                <a:spcPts val="0"/>
              </a:spcBef>
              <a:buNone/>
              <a:defRPr sz="800">
                <a:solidFill>
                  <a:srgbClr val="898C8A"/>
                </a:solidFill>
                <a:latin typeface="Arial"/>
                <a:ea typeface="Arial"/>
                <a:cs typeface="Arial"/>
                <a:sym typeface="Arial"/>
              </a:defRPr>
            </a:lvl1pPr>
            <a:lvl2pPr marL="0" lvl="1" indent="0" algn="l">
              <a:spcBef>
                <a:spcPts val="0"/>
              </a:spcBef>
              <a:buNone/>
              <a:defRPr sz="800">
                <a:solidFill>
                  <a:srgbClr val="898C8A"/>
                </a:solidFill>
                <a:latin typeface="Arial"/>
                <a:ea typeface="Arial"/>
                <a:cs typeface="Arial"/>
                <a:sym typeface="Arial"/>
              </a:defRPr>
            </a:lvl2pPr>
            <a:lvl3pPr marL="0" lvl="2" indent="0" algn="l">
              <a:spcBef>
                <a:spcPts val="0"/>
              </a:spcBef>
              <a:buNone/>
              <a:defRPr sz="800">
                <a:solidFill>
                  <a:srgbClr val="898C8A"/>
                </a:solidFill>
                <a:latin typeface="Arial"/>
                <a:ea typeface="Arial"/>
                <a:cs typeface="Arial"/>
                <a:sym typeface="Arial"/>
              </a:defRPr>
            </a:lvl3pPr>
            <a:lvl4pPr marL="0" lvl="3" indent="0" algn="l">
              <a:spcBef>
                <a:spcPts val="0"/>
              </a:spcBef>
              <a:buNone/>
              <a:defRPr sz="800">
                <a:solidFill>
                  <a:srgbClr val="898C8A"/>
                </a:solidFill>
                <a:latin typeface="Arial"/>
                <a:ea typeface="Arial"/>
                <a:cs typeface="Arial"/>
                <a:sym typeface="Arial"/>
              </a:defRPr>
            </a:lvl4pPr>
            <a:lvl5pPr marL="0" lvl="4" indent="0" algn="l">
              <a:spcBef>
                <a:spcPts val="0"/>
              </a:spcBef>
              <a:buNone/>
              <a:defRPr sz="800">
                <a:solidFill>
                  <a:srgbClr val="898C8A"/>
                </a:solidFill>
                <a:latin typeface="Arial"/>
                <a:ea typeface="Arial"/>
                <a:cs typeface="Arial"/>
                <a:sym typeface="Arial"/>
              </a:defRPr>
            </a:lvl5pPr>
            <a:lvl6pPr marL="0" lvl="5" indent="0" algn="l">
              <a:spcBef>
                <a:spcPts val="0"/>
              </a:spcBef>
              <a:buNone/>
              <a:defRPr sz="800">
                <a:solidFill>
                  <a:srgbClr val="898C8A"/>
                </a:solidFill>
                <a:latin typeface="Arial"/>
                <a:ea typeface="Arial"/>
                <a:cs typeface="Arial"/>
                <a:sym typeface="Arial"/>
              </a:defRPr>
            </a:lvl6pPr>
            <a:lvl7pPr marL="0" lvl="6" indent="0" algn="l">
              <a:spcBef>
                <a:spcPts val="0"/>
              </a:spcBef>
              <a:buNone/>
              <a:defRPr sz="800">
                <a:solidFill>
                  <a:srgbClr val="898C8A"/>
                </a:solidFill>
                <a:latin typeface="Arial"/>
                <a:ea typeface="Arial"/>
                <a:cs typeface="Arial"/>
                <a:sym typeface="Arial"/>
              </a:defRPr>
            </a:lvl7pPr>
            <a:lvl8pPr marL="0" lvl="7" indent="0" algn="l">
              <a:spcBef>
                <a:spcPts val="0"/>
              </a:spcBef>
              <a:buNone/>
              <a:defRPr sz="800">
                <a:solidFill>
                  <a:srgbClr val="898C8A"/>
                </a:solidFill>
                <a:latin typeface="Arial"/>
                <a:ea typeface="Arial"/>
                <a:cs typeface="Arial"/>
                <a:sym typeface="Arial"/>
              </a:defRPr>
            </a:lvl8pPr>
            <a:lvl9pPr marL="0" lvl="8" indent="0" algn="l">
              <a:spcBef>
                <a:spcPts val="0"/>
              </a:spcBef>
              <a:buNone/>
              <a:defRPr sz="800">
                <a:solidFill>
                  <a:srgbClr val="898C8A"/>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
        <p:cNvGrpSpPr/>
        <p:nvPr/>
      </p:nvGrpSpPr>
      <p:grpSpPr>
        <a:xfrm>
          <a:off x="0" y="0"/>
          <a:ext cx="0" cy="0"/>
          <a:chOff x="0" y="0"/>
          <a:chExt cx="0" cy="0"/>
        </a:xfrm>
      </p:grpSpPr>
      <p:sp>
        <p:nvSpPr>
          <p:cNvPr id="49" name="Google Shape;49;p6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Arial"/>
              <a:buNone/>
              <a:defRPr sz="4400" b="0" i="1"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65"/>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56"/>
          <p:cNvCxnSpPr/>
          <p:nvPr/>
        </p:nvCxnSpPr>
        <p:spPr>
          <a:xfrm rot="5400000">
            <a:off x="8153408" y="6654800"/>
            <a:ext cx="186266" cy="1588"/>
          </a:xfrm>
          <a:prstGeom prst="straightConnector1">
            <a:avLst/>
          </a:prstGeom>
          <a:noFill/>
          <a:ln w="19050" cap="flat" cmpd="sng">
            <a:solidFill>
              <a:schemeClr val="accent2"/>
            </a:solidFill>
            <a:prstDash val="solid"/>
            <a:round/>
            <a:headEnd type="none" w="sm" len="sm"/>
            <a:tailEnd type="none" w="sm" len="sm"/>
          </a:ln>
        </p:spPr>
      </p:cxnSp>
      <p:cxnSp>
        <p:nvCxnSpPr>
          <p:cNvPr id="11" name="Google Shape;11;p56"/>
          <p:cNvCxnSpPr/>
          <p:nvPr/>
        </p:nvCxnSpPr>
        <p:spPr>
          <a:xfrm>
            <a:off x="516467" y="658021"/>
            <a:ext cx="8640000" cy="0"/>
          </a:xfrm>
          <a:prstGeom prst="straightConnector1">
            <a:avLst/>
          </a:prstGeom>
          <a:noFill/>
          <a:ln w="9525" cap="flat" cmpd="sng">
            <a:solidFill>
              <a:schemeClr val="accent3"/>
            </a:solidFill>
            <a:prstDash val="solid"/>
            <a:round/>
            <a:headEnd type="none" w="sm" len="sm"/>
            <a:tailEnd type="none" w="sm" len="sm"/>
          </a:ln>
        </p:spPr>
      </p:cxnSp>
      <p:sp>
        <p:nvSpPr>
          <p:cNvPr id="12" name="Google Shape;12;p56"/>
          <p:cNvSpPr txBox="1">
            <a:spLocks noGrp="1"/>
          </p:cNvSpPr>
          <p:nvPr>
            <p:ph type="sldNum" idx="12"/>
          </p:nvPr>
        </p:nvSpPr>
        <p:spPr>
          <a:xfrm>
            <a:off x="8451450" y="6588000"/>
            <a:ext cx="320558" cy="199598"/>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800" b="0" i="0" u="none" strike="noStrike" cap="none">
                <a:solidFill>
                  <a:schemeClr val="accent2"/>
                </a:solidFill>
                <a:latin typeface="Arial"/>
                <a:ea typeface="Arial"/>
                <a:cs typeface="Arial"/>
                <a:sym typeface="Arial"/>
              </a:defRPr>
            </a:lvl1pPr>
            <a:lvl2pPr marL="0" marR="0" lvl="1" indent="0" algn="l" rtl="0">
              <a:spcBef>
                <a:spcPts val="0"/>
              </a:spcBef>
              <a:buNone/>
              <a:defRPr sz="800" b="0" i="0" u="none" strike="noStrike" cap="none">
                <a:solidFill>
                  <a:schemeClr val="accent2"/>
                </a:solidFill>
                <a:latin typeface="Arial"/>
                <a:ea typeface="Arial"/>
                <a:cs typeface="Arial"/>
                <a:sym typeface="Arial"/>
              </a:defRPr>
            </a:lvl2pPr>
            <a:lvl3pPr marL="0" marR="0" lvl="2" indent="0" algn="l" rtl="0">
              <a:spcBef>
                <a:spcPts val="0"/>
              </a:spcBef>
              <a:buNone/>
              <a:defRPr sz="800" b="0" i="0" u="none" strike="noStrike" cap="none">
                <a:solidFill>
                  <a:schemeClr val="accent2"/>
                </a:solidFill>
                <a:latin typeface="Arial"/>
                <a:ea typeface="Arial"/>
                <a:cs typeface="Arial"/>
                <a:sym typeface="Arial"/>
              </a:defRPr>
            </a:lvl3pPr>
            <a:lvl4pPr marL="0" marR="0" lvl="3" indent="0" algn="l" rtl="0">
              <a:spcBef>
                <a:spcPts val="0"/>
              </a:spcBef>
              <a:buNone/>
              <a:defRPr sz="800" b="0" i="0" u="none" strike="noStrike" cap="none">
                <a:solidFill>
                  <a:schemeClr val="accent2"/>
                </a:solidFill>
                <a:latin typeface="Arial"/>
                <a:ea typeface="Arial"/>
                <a:cs typeface="Arial"/>
                <a:sym typeface="Arial"/>
              </a:defRPr>
            </a:lvl4pPr>
            <a:lvl5pPr marL="0" marR="0" lvl="4" indent="0" algn="l" rtl="0">
              <a:spcBef>
                <a:spcPts val="0"/>
              </a:spcBef>
              <a:buNone/>
              <a:defRPr sz="800" b="0" i="0" u="none" strike="noStrike" cap="none">
                <a:solidFill>
                  <a:schemeClr val="accent2"/>
                </a:solidFill>
                <a:latin typeface="Arial"/>
                <a:ea typeface="Arial"/>
                <a:cs typeface="Arial"/>
                <a:sym typeface="Arial"/>
              </a:defRPr>
            </a:lvl5pPr>
            <a:lvl6pPr marL="0" marR="0" lvl="5" indent="0" algn="l" rtl="0">
              <a:spcBef>
                <a:spcPts val="0"/>
              </a:spcBef>
              <a:buNone/>
              <a:defRPr sz="800" b="0" i="0" u="none" strike="noStrike" cap="none">
                <a:solidFill>
                  <a:schemeClr val="accent2"/>
                </a:solidFill>
                <a:latin typeface="Arial"/>
                <a:ea typeface="Arial"/>
                <a:cs typeface="Arial"/>
                <a:sym typeface="Arial"/>
              </a:defRPr>
            </a:lvl6pPr>
            <a:lvl7pPr marL="0" marR="0" lvl="6" indent="0" algn="l" rtl="0">
              <a:spcBef>
                <a:spcPts val="0"/>
              </a:spcBef>
              <a:buNone/>
              <a:defRPr sz="800" b="0" i="0" u="none" strike="noStrike" cap="none">
                <a:solidFill>
                  <a:schemeClr val="accent2"/>
                </a:solidFill>
                <a:latin typeface="Arial"/>
                <a:ea typeface="Arial"/>
                <a:cs typeface="Arial"/>
                <a:sym typeface="Arial"/>
              </a:defRPr>
            </a:lvl7pPr>
            <a:lvl8pPr marL="0" marR="0" lvl="7" indent="0" algn="l" rtl="0">
              <a:spcBef>
                <a:spcPts val="0"/>
              </a:spcBef>
              <a:buNone/>
              <a:defRPr sz="800" b="0" i="0" u="none" strike="noStrike" cap="none">
                <a:solidFill>
                  <a:schemeClr val="accent2"/>
                </a:solidFill>
                <a:latin typeface="Arial"/>
                <a:ea typeface="Arial"/>
                <a:cs typeface="Arial"/>
                <a:sym typeface="Arial"/>
              </a:defRPr>
            </a:lvl8pPr>
            <a:lvl9pPr marL="0" marR="0" lvl="8" indent="0" algn="l" rtl="0">
              <a:spcBef>
                <a:spcPts val="0"/>
              </a:spcBef>
              <a:buNone/>
              <a:defRPr sz="800" b="0" i="0" u="none" strike="noStrike" cap="none">
                <a:solidFill>
                  <a:schemeClr val="accen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 name="Google Shape;13;p56"/>
          <p:cNvSpPr txBox="1"/>
          <p:nvPr/>
        </p:nvSpPr>
        <p:spPr>
          <a:xfrm>
            <a:off x="181965" y="6357167"/>
            <a:ext cx="30380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u="none" strike="noStrike" cap="none">
                <a:solidFill>
                  <a:srgbClr val="FFFFFF"/>
                </a:solidFill>
                <a:latin typeface="Arial"/>
                <a:ea typeface="Arial"/>
                <a:cs typeface="Arial"/>
                <a:sym typeface="Arial"/>
              </a:rPr>
              <a:t>Faith &amp; Family First</a:t>
            </a:r>
            <a:endParaRPr/>
          </a:p>
        </p:txBody>
      </p:sp>
      <p:pic>
        <p:nvPicPr>
          <p:cNvPr id="14" name="Google Shape;14;p56"/>
          <p:cNvPicPr preferRelativeResize="0"/>
          <p:nvPr/>
        </p:nvPicPr>
        <p:blipFill rotWithShape="1">
          <a:blip r:embed="rId12">
            <a:alphaModFix/>
          </a:blip>
          <a:srcRect l="54949" t="20771" b="16829"/>
          <a:stretch/>
        </p:blipFill>
        <p:spPr>
          <a:xfrm>
            <a:off x="7182473" y="109273"/>
            <a:ext cx="2126547" cy="50369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slide" Target="slide9.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kofc.org/un/en/resources/service/council/duties-responsibilities-council-officers-directors.pdf"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hyperlink" Target="http://www.kofc.org/" TargetMode="External"/><Relationship Id="rId9" Type="http://schemas.openxmlformats.org/officeDocument/2006/relationships/hyperlink" Target="https://youtu.be/7M-KYfKBDi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slide" Target="slide9.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3.png"/><Relationship Id="rId5"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hyperlink" Target="http://www.kofc.org/" TargetMode="External"/><Relationship Id="rId9" Type="http://schemas.openxmlformats.org/officeDocument/2006/relationships/hyperlink" Target="https://youtu.be/c0lswbh66t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slide" Target="slide9.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3.png"/><Relationship Id="rId5" Type="http://schemas.openxmlformats.org/officeDocument/2006/relationships/hyperlink" Target="mailto:GKXXXX@mikofc.org" TargetMode="External"/><Relationship Id="rId10"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hyperlink" Target="https://youtu.be/RMPoAyBMCx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slide" Target="slide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hyperlink" Target="https://www.kofc.org/en/members/programs/council-activities/surge-kit.html" TargetMode="External"/><Relationship Id="rId13" Type="http://schemas.openxmlformats.org/officeDocument/2006/relationships/hyperlink" Target="http://www.councilnet.us/Jurisdiction/State/Resources.aspx?State=Michigan" TargetMode="External"/><Relationship Id="rId18" Type="http://schemas.openxmlformats.org/officeDocument/2006/relationships/hyperlink" Target="https://protect.diokzoo.org/" TargetMode="External"/><Relationship Id="rId3" Type="http://schemas.openxmlformats.org/officeDocument/2006/relationships/image" Target="../media/image23.png"/><Relationship Id="rId21"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hyperlink" Target="https://kofc.sabacloud.com/Saba/Web_spf/NA3P1PRD0022/app/dashboard" TargetMode="External"/><Relationship Id="rId17" Type="http://schemas.openxmlformats.org/officeDocument/2006/relationships/hyperlink" Target="https://www.dioceseoflansing.org/human-resources/child-and-youth-protection" TargetMode="External"/><Relationship Id="rId2" Type="http://schemas.openxmlformats.org/officeDocument/2006/relationships/notesSlide" Target="../notesSlides/notesSlide18.xml"/><Relationship Id="rId16" Type="http://schemas.openxmlformats.org/officeDocument/2006/relationships/hyperlink" Target="https://dioceseofmarquette.org/protectingchildren" TargetMode="External"/><Relationship Id="rId20" Type="http://schemas.openxmlformats.org/officeDocument/2006/relationships/hyperlink" Target="https://www.saginaw.org/office-child-and-youth-protection" TargetMode="Externa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hyperlink" Target="https://youtu.be/o9JmMBj_qMQ" TargetMode="External"/><Relationship Id="rId5" Type="http://schemas.openxmlformats.org/officeDocument/2006/relationships/hyperlink" Target="https://www.virtusonline.org/virtus/reg_list2.cfm?theOrgID=15163&amp;theme=0" TargetMode="External"/><Relationship Id="rId15" Type="http://schemas.openxmlformats.org/officeDocument/2006/relationships/hyperlink" Target="http://www.dioceseofgaylord.org/child-protection-22/" TargetMode="External"/><Relationship Id="rId10" Type="http://schemas.openxmlformats.org/officeDocument/2006/relationships/hyperlink" Target="https://www.kofc.org/en/videos/index.html" TargetMode="External"/><Relationship Id="rId19" Type="http://schemas.openxmlformats.org/officeDocument/2006/relationships/hyperlink" Target="https://grdiocese.org/protecting-gods-children/" TargetMode="External"/><Relationship Id="rId4" Type="http://schemas.openxmlformats.org/officeDocument/2006/relationships/hyperlink" Target="https://website.praesidiuminc.com/wp/knights-columbus/" TargetMode="External"/><Relationship Id="rId9" Type="http://schemas.openxmlformats.org/officeDocument/2006/relationships/image" Target="../media/image16.png"/><Relationship Id="rId14" Type="http://schemas.openxmlformats.org/officeDocument/2006/relationships/hyperlink" Target="http://www.kofc.org/en/safe-environment-program/index.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4.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players.brightcove.net/802593642001/ryrkUegO_default/index.html?videoId=6105560344001" TargetMode="External"/><Relationship Id="rId5" Type="http://schemas.openxmlformats.org/officeDocument/2006/relationships/image" Target="../media/image4.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slide" Target="slide9.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9.png"/><Relationship Id="rId7" Type="http://schemas.openxmlformats.org/officeDocument/2006/relationships/hyperlink" Target="https://www.kofc.org/en/who-we-are/our-faith/domestic-church.html"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slide" Target="slide9.xml"/><Relationship Id="rId4" Type="http://schemas.openxmlformats.org/officeDocument/2006/relationships/image" Target="../media/image30.jp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hyperlink" Target="https://www.kofc.org/en/what-we-do/faith-in-action-programs/index.html" TargetMode="External"/><Relationship Id="rId3" Type="http://schemas.openxmlformats.org/officeDocument/2006/relationships/image" Target="../media/image31.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image" Target="../media/image33.png"/><Relationship Id="rId10"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4.png"/><Relationship Id="rId7" Type="http://schemas.openxmlformats.org/officeDocument/2006/relationships/slide" Target="slide9.xml"/><Relationship Id="rId12"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hyperlink" Target="https://www.kofc.org/en/what-we-do/faith-in-action-programs/index.html" TargetMode="External"/><Relationship Id="rId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hyperlink" Target="https://www.kofc.org/un/en/forms/programs/10590-%20Faith%20in%20Action%20Guidebook.pdf" TargetMode="External"/><Relationship Id="rId9" Type="http://schemas.openxmlformats.org/officeDocument/2006/relationships/hyperlink" Target="https://www.kofc.org/en/who-we-are/our-faith/domestic-church.html"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6.pn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 Target="slide9.xml"/></Relationships>
</file>

<file path=ppt/slides/_rels/slide29.xml.rels><?xml version="1.0" encoding="UTF-8" standalone="yes"?>
<Relationships xmlns="http://schemas.openxmlformats.org/package/2006/relationships"><Relationship Id="rId8" Type="http://schemas.openxmlformats.org/officeDocument/2006/relationships/hyperlink" Target="https://www.kofc.org/en/forms/council/service_personnel365_p.pdf" TargetMode="External"/><Relationship Id="rId13" Type="http://schemas.openxmlformats.org/officeDocument/2006/relationships/image" Target="../media/image41.png"/><Relationship Id="rId18" Type="http://schemas.openxmlformats.org/officeDocument/2006/relationships/hyperlink" Target="https://www.kofc.org/en/members/programs/council-activities/star-council-award.html" TargetMode="External"/><Relationship Id="rId3" Type="http://schemas.openxmlformats.org/officeDocument/2006/relationships/image" Target="../media/image40.png"/><Relationship Id="rId21" Type="http://schemas.openxmlformats.org/officeDocument/2006/relationships/image" Target="../media/image3.png"/><Relationship Id="rId7" Type="http://schemas.openxmlformats.org/officeDocument/2006/relationships/hyperlink" Target="https://www.kofc.org/en/members/resources/forms/185.html" TargetMode="External"/><Relationship Id="rId12" Type="http://schemas.openxmlformats.org/officeDocument/2006/relationships/hyperlink" Target="https://www.kofc.org/en/forms/council/columbian_awardap_instructions.pdf" TargetMode="External"/><Relationship Id="rId17" Type="http://schemas.openxmlformats.org/officeDocument/2006/relationships/image" Target="../media/image16.png"/><Relationship Id="rId2" Type="http://schemas.openxmlformats.org/officeDocument/2006/relationships/notesSlide" Target="../notesSlides/notesSlide27.xml"/><Relationship Id="rId16" Type="http://schemas.openxmlformats.org/officeDocument/2006/relationships/hyperlink" Target="https://www.kofc.org/en/resources/safe-environment-program/safe-environment-program-information-guide.pdf" TargetMode="External"/><Relationship Id="rId20" Type="http://schemas.openxmlformats.org/officeDocument/2006/relationships/hyperlink" Target="https://youtu.be/c0lswbh66tg" TargetMode="External"/><Relationship Id="rId1" Type="http://schemas.openxmlformats.org/officeDocument/2006/relationships/slideLayout" Target="../slideLayouts/slideLayout3.xml"/><Relationship Id="rId6" Type="http://schemas.openxmlformats.org/officeDocument/2006/relationships/hyperlink" Target="https://www.kofc.org/en/forms/council/officer_report185_p.pdf" TargetMode="External"/><Relationship Id="rId11" Type="http://schemas.openxmlformats.org/officeDocument/2006/relationships/hyperlink" Target="https://www.kofc.org/en/forms/spa/invite.html?lang=en&amp;form=SP7C.01" TargetMode="External"/><Relationship Id="rId5" Type="http://schemas.openxmlformats.org/officeDocument/2006/relationships/hyperlink" Target="https://www.kofc.org/en/forms/spa/invite.html?lang=en&amp;form=1728C.02" TargetMode="External"/><Relationship Id="rId15" Type="http://schemas.openxmlformats.org/officeDocument/2006/relationships/image" Target="../media/image4.png"/><Relationship Id="rId10" Type="http://schemas.openxmlformats.org/officeDocument/2006/relationships/hyperlink" Target="https://www.kofc.org/en/forms/council/columbian_awardap_p.pdf" TargetMode="External"/><Relationship Id="rId19" Type="http://schemas.openxmlformats.org/officeDocument/2006/relationships/hyperlink" Target="https://youtu.be/7M-KYfKBDig" TargetMode="External"/><Relationship Id="rId4" Type="http://schemas.openxmlformats.org/officeDocument/2006/relationships/hyperlink" Target="https://www.kofc.org/en/forms/council/fraternal_survey1728_p.pdf" TargetMode="External"/><Relationship Id="rId9" Type="http://schemas.openxmlformats.org/officeDocument/2006/relationships/hyperlink" Target="https://www.kofc.org/en/members/resources/forms/365.html" TargetMode="External"/><Relationship Id="rId14" Type="http://schemas.openxmlformats.org/officeDocument/2006/relationships/slide" Target="slide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hyperlink" Target="http://www.councilnet.us/Assets/101684.xls" TargetMode="External"/><Relationship Id="rId10" Type="http://schemas.openxmlformats.org/officeDocument/2006/relationships/hyperlink" Target="https://youtu.be/Y0lNJ9y7bm0" TargetMode="External"/><Relationship Id="rId4" Type="http://schemas.openxmlformats.org/officeDocument/2006/relationships/image" Target="../media/image20.png"/><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hyperlink" Target="https://website.praesidiuminc.com/wp/knights-columbus/" TargetMode="External"/><Relationship Id="rId13" Type="http://schemas.openxmlformats.org/officeDocument/2006/relationships/image" Target="../media/image43.png"/><Relationship Id="rId18" Type="http://schemas.openxmlformats.org/officeDocument/2006/relationships/image" Target="../media/image3.png"/><Relationship Id="rId3" Type="http://schemas.openxmlformats.org/officeDocument/2006/relationships/image" Target="../media/image44.png"/><Relationship Id="rId7" Type="http://schemas.openxmlformats.org/officeDocument/2006/relationships/hyperlink" Target="https://www.kofc.org/un/en/resources/programs/10784-fraternal-programs-report-form.pdf" TargetMode="External"/><Relationship Id="rId12" Type="http://schemas.openxmlformats.org/officeDocument/2006/relationships/hyperlink" Target="http://www.councilnet.us/Assets/101684.xls" TargetMode="External"/><Relationship Id="rId17" Type="http://schemas.openxmlformats.org/officeDocument/2006/relationships/hyperlink" Target="https://www.kofc.org/un/common/video/bplayer.html?id=2399503231001" TargetMode="External"/><Relationship Id="rId2" Type="http://schemas.openxmlformats.org/officeDocument/2006/relationships/notesSlide" Target="../notesSlides/notesSlide29.xml"/><Relationship Id="rId16"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hyperlink" Target="https://www.kofc.org/un/en/forms/council/service_personnel365_p.pdf" TargetMode="External"/><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4.png"/><Relationship Id="rId10" Type="http://schemas.openxmlformats.org/officeDocument/2006/relationships/hyperlink" Target="https://www.kofc.org/un/en/forms/council/olympics_ques4584_p.pdf" TargetMode="External"/><Relationship Id="rId4" Type="http://schemas.openxmlformats.org/officeDocument/2006/relationships/hyperlink" Target="https://www.kofc.org/un/en/forms/council/officer_report185_p.pdf" TargetMode="External"/><Relationship Id="rId9" Type="http://schemas.openxmlformats.org/officeDocument/2006/relationships/hyperlink" Target="https://www.kofc.org/un/en/forms/council/fraternal_survey1728_p.pdf" TargetMode="External"/><Relationship Id="rId14" Type="http://schemas.openxmlformats.org/officeDocument/2006/relationships/slide" Target="slide9.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 Target="slide9.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 Target="slide9.xml"/></Relationships>
</file>

<file path=ppt/slides/_rels/slide34.xml.rels><?xml version="1.0" encoding="UTF-8" standalone="yes"?>
<Relationships xmlns="http://schemas.openxmlformats.org/package/2006/relationships"><Relationship Id="rId8" Type="http://schemas.openxmlformats.org/officeDocument/2006/relationships/hyperlink" Target="https://www.kofc.org/en/resources/membership/fraternal-leader-success-planner5033.pdf" TargetMode="External"/><Relationship Id="rId13" Type="http://schemas.openxmlformats.org/officeDocument/2006/relationships/hyperlink" Target="https://www.kofc.org/en/forms/leadership/leadership-resources5093.pdf" TargetMode="External"/><Relationship Id="rId18" Type="http://schemas.openxmlformats.org/officeDocument/2006/relationships/image" Target="../media/image4.png"/><Relationship Id="rId3" Type="http://schemas.openxmlformats.org/officeDocument/2006/relationships/image" Target="../media/image48.png"/><Relationship Id="rId7" Type="http://schemas.openxmlformats.org/officeDocument/2006/relationships/hyperlink" Target="https://www.kofc.org/en/forms/leadership/chaplain945.pdf" TargetMode="External"/><Relationship Id="rId12" Type="http://schemas.openxmlformats.org/officeDocument/2006/relationships/hyperlink" Target="https://www.kofc.org/en/forms/leadership/charter-const-laws30.pdf" TargetMode="External"/><Relationship Id="rId17" Type="http://schemas.openxmlformats.org/officeDocument/2006/relationships/slide" Target="slide9.xml"/><Relationship Id="rId2" Type="http://schemas.openxmlformats.org/officeDocument/2006/relationships/notesSlide" Target="../notesSlides/notesSlide32.xml"/><Relationship Id="rId16" Type="http://schemas.openxmlformats.org/officeDocument/2006/relationships/image" Target="../media/image49.png"/><Relationship Id="rId20"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www.kofc.org/en/forms/leadership/financial-secretary5089.pdf" TargetMode="External"/><Relationship Id="rId11" Type="http://schemas.openxmlformats.org/officeDocument/2006/relationships/hyperlink" Target="https://www.kofc.org/en/forms/leadership/financial-secretary-flyer10238.pdf" TargetMode="External"/><Relationship Id="rId5" Type="http://schemas.openxmlformats.org/officeDocument/2006/relationships/hyperlink" Target="https://www.kofc.org/en/forms/leadership/district-deputy5087.pdf" TargetMode="External"/><Relationship Id="rId15" Type="http://schemas.openxmlformats.org/officeDocument/2006/relationships/image" Target="../media/image16.png"/><Relationship Id="rId10" Type="http://schemas.openxmlformats.org/officeDocument/2006/relationships/hyperlink" Target="https://www.kofc.org/en/forms/leadership/protocol-booklet1612.pdf" TargetMode="External"/><Relationship Id="rId19" Type="http://schemas.openxmlformats.org/officeDocument/2006/relationships/hyperlink" Target="https://youtu.be/o9JmMBj_qMQ" TargetMode="External"/><Relationship Id="rId4" Type="http://schemas.openxmlformats.org/officeDocument/2006/relationships/hyperlink" Target="https://www.kofc.org/en/resources/officers/grandknight.pdf" TargetMode="External"/><Relationship Id="rId9" Type="http://schemas.openxmlformats.org/officeDocument/2006/relationships/hyperlink" Target="https://www.kofc.org/en/resources/service/council/method-conducting-council-meetings10318.pdf" TargetMode="External"/><Relationship Id="rId14" Type="http://schemas.openxmlformats.org/officeDocument/2006/relationships/hyperlink" Target="https://www.kofc.org/en/for-members/resources/council-leaders/grand-knight.html?1tab=1tab4"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www.mikofc.org/" TargetMode="External"/><Relationship Id="rId3" Type="http://schemas.openxmlformats.org/officeDocument/2006/relationships/image" Target="../media/image50.png"/><Relationship Id="rId7" Type="http://schemas.openxmlformats.org/officeDocument/2006/relationships/hyperlink" Target="http://www.kofc.org/" TargetMode="External"/><Relationship Id="rId12"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hyperlink" Target="http://www.councilnet.us/Jurisdiction/State/Resources.aspx?State=Michigan" TargetMode="External"/><Relationship Id="rId5" Type="http://schemas.openxmlformats.org/officeDocument/2006/relationships/slide" Target="slide9.xml"/><Relationship Id="rId10"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hyperlink" Target="https://www.kofc.org/un/en/resources/service/council/method-conducting-council-meetings10318.pdf"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1.png"/><Relationship Id="rId7" Type="http://schemas.openxmlformats.org/officeDocument/2006/relationships/hyperlink" Target="https://www.kofc.org/en/for-members/resources/videos/quick-tips.html"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slide" Target="slide9.xml"/><Relationship Id="rId9"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slide" Target="slide9.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5.png"/><Relationship Id="rId7"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image" Target="../media/image16.png"/><Relationship Id="rId4" Type="http://schemas.openxmlformats.org/officeDocument/2006/relationships/hyperlink" Target="https://www.kofc.org/un/en/resources/service/council/method-conducting-council-meetings10318.pdf"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6.png"/><Relationship Id="rId7" Type="http://schemas.openxmlformats.org/officeDocument/2006/relationships/slide" Target="slide9.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www.robertsrules.com/" TargetMode="External"/><Relationship Id="rId5" Type="http://schemas.openxmlformats.org/officeDocument/2006/relationships/image" Target="../media/image16.png"/><Relationship Id="rId4" Type="http://schemas.openxmlformats.org/officeDocument/2006/relationships/hyperlink" Target="https://www.kofc.org/un/en/resources/service/council/method-conducting-council-meetings10318.pdf" TargetMode="Externa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4.png"/><Relationship Id="rId4" Type="http://schemas.openxmlformats.org/officeDocument/2006/relationships/slide" Target="slide9.xml"/></Relationships>
</file>

<file path=ppt/slides/_rels/slide4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png"/><Relationship Id="rId3" Type="http://schemas.openxmlformats.org/officeDocument/2006/relationships/image" Target="../media/image59.png"/><Relationship Id="rId7" Type="http://schemas.openxmlformats.org/officeDocument/2006/relationships/hyperlink" Target="https://www.kofc.org/un/en/resources/service/council/method-conducting-council-meetings10318.pdf" TargetMode="External"/><Relationship Id="rId12"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slide" Target="slide9.xml"/><Relationship Id="rId5" Type="http://schemas.openxmlformats.org/officeDocument/2006/relationships/hyperlink" Target="http://www.kofc.org/" TargetMode="External"/><Relationship Id="rId10" Type="http://schemas.openxmlformats.org/officeDocument/2006/relationships/hyperlink" Target="http://www.councilnet.us/Jurisdiction/State/Resources.aspx?State=Michigan" TargetMode="External"/><Relationship Id="rId4" Type="http://schemas.openxmlformats.org/officeDocument/2006/relationships/hyperlink" Target="http://www.mikofc.org/" TargetMode="External"/><Relationship Id="rId9" Type="http://schemas.openxmlformats.org/officeDocument/2006/relationships/hyperlink" Target="https://www.robertsrules.com/"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1.png"/><Relationship Id="rId7"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image" Target="../media/image16.png"/><Relationship Id="rId4" Type="http://schemas.openxmlformats.org/officeDocument/2006/relationships/hyperlink" Target="https://www.kofc.org/un/en/resources/service/council/method-conducting-council-meetings10318.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 Target="slide9.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hyperlink" Target="https://website.praesidiuminc.com/wp/knights-columbu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5.png"/><Relationship Id="rId7" Type="http://schemas.openxmlformats.org/officeDocument/2006/relationships/hyperlink" Target="https://youtu.be/c0lswbh66tg"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hyperlink" Target="https://www.kofc.org/en/forms/council/service_personnel365_p.pdf" TargetMode="External"/><Relationship Id="rId3" Type="http://schemas.openxmlformats.org/officeDocument/2006/relationships/image" Target="../media/image65.png"/><Relationship Id="rId7" Type="http://schemas.openxmlformats.org/officeDocument/2006/relationships/hyperlink" Target="https://www.kofc.org/un/common/video/bplayer.html?id=2399503231001"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3.png"/><Relationship Id="rId5" Type="http://schemas.openxmlformats.org/officeDocument/2006/relationships/image" Target="../media/image45.png"/><Relationship Id="rId10" Type="http://schemas.openxmlformats.org/officeDocument/2006/relationships/hyperlink" Target="https://youtu.be/c0lswbh66tg" TargetMode="External"/><Relationship Id="rId4" Type="http://schemas.openxmlformats.org/officeDocument/2006/relationships/image" Target="../media/image69.png"/><Relationship Id="rId9"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71.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hyperlink" Target="mailto:p.palka@mikofc.or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hyperlink" Target="https://www.kofc.org/en/safe-environment-program/index.html" TargetMode="Externa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mailto:j.escott@mikofc.or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
          <p:cNvSpPr/>
          <p:nvPr/>
        </p:nvSpPr>
        <p:spPr>
          <a:xfrm>
            <a:off x="1109839" y="1280711"/>
            <a:ext cx="6428362"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i="0" u="none" strike="noStrike" cap="none">
                <a:solidFill>
                  <a:srgbClr val="FFC000"/>
                </a:solidFill>
                <a:latin typeface="Times New Roman"/>
                <a:ea typeface="Times New Roman"/>
                <a:cs typeface="Times New Roman"/>
                <a:sym typeface="Times New Roman"/>
              </a:rPr>
              <a:t>Grand Knight</a:t>
            </a:r>
            <a:endParaRPr/>
          </a:p>
          <a:p>
            <a:pPr marL="0" marR="0" lvl="0" indent="0" algn="ctr" rtl="0">
              <a:spcBef>
                <a:spcPts val="0"/>
              </a:spcBef>
              <a:spcAft>
                <a:spcPts val="0"/>
              </a:spcAft>
              <a:buNone/>
            </a:pPr>
            <a:r>
              <a:rPr lang="en-US" sz="8000" b="1" i="0" u="none" strike="noStrike" cap="none">
                <a:solidFill>
                  <a:srgbClr val="FFC000"/>
                </a:solidFill>
                <a:latin typeface="Times New Roman"/>
                <a:ea typeface="Times New Roman"/>
                <a:cs typeface="Times New Roman"/>
                <a:sym typeface="Times New Roman"/>
              </a:rPr>
              <a:t>Training</a:t>
            </a:r>
            <a:endParaRPr/>
          </a:p>
        </p:txBody>
      </p:sp>
      <p:sp>
        <p:nvSpPr>
          <p:cNvPr id="61" name="Google Shape;61;p1"/>
          <p:cNvSpPr txBox="1"/>
          <p:nvPr/>
        </p:nvSpPr>
        <p:spPr>
          <a:xfrm>
            <a:off x="1709634" y="6293385"/>
            <a:ext cx="30380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u="none" strike="noStrike" cap="none">
                <a:solidFill>
                  <a:srgbClr val="FFFFFF"/>
                </a:solidFill>
                <a:latin typeface="Arial"/>
                <a:ea typeface="Arial"/>
                <a:cs typeface="Arial"/>
                <a:sym typeface="Arial"/>
              </a:rPr>
              <a:t>Faith &amp; Family First</a:t>
            </a:r>
            <a:endParaRPr sz="2400" b="1" i="1" u="none" strike="noStrike" cap="none">
              <a:solidFill>
                <a:srgbClr val="FFFFFF"/>
              </a:solidFill>
              <a:latin typeface="Arial"/>
              <a:ea typeface="Arial"/>
              <a:cs typeface="Arial"/>
              <a:sym typeface="Arial"/>
            </a:endParaRPr>
          </a:p>
        </p:txBody>
      </p:sp>
      <p:pic>
        <p:nvPicPr>
          <p:cNvPr id="62" name="Google Shape;62;p1"/>
          <p:cNvPicPr preferRelativeResize="0"/>
          <p:nvPr/>
        </p:nvPicPr>
        <p:blipFill rotWithShape="1">
          <a:blip r:embed="rId4">
            <a:alphaModFix/>
          </a:blip>
          <a:srcRect/>
          <a:stretch/>
        </p:blipFill>
        <p:spPr>
          <a:xfrm>
            <a:off x="8093612" y="291696"/>
            <a:ext cx="609600" cy="60960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mt="13000"/>
          </a:blip>
          <a:stretch>
            <a:fillRect/>
          </a:stretch>
        </a:blipFill>
        <a:effectLst/>
      </p:bgPr>
    </p:bg>
    <p:spTree>
      <p:nvGrpSpPr>
        <p:cNvPr id="1" name="Shape 133"/>
        <p:cNvGrpSpPr/>
        <p:nvPr/>
      </p:nvGrpSpPr>
      <p:grpSpPr>
        <a:xfrm>
          <a:off x="0" y="0"/>
          <a:ext cx="0" cy="0"/>
          <a:chOff x="0" y="0"/>
          <a:chExt cx="0" cy="0"/>
        </a:xfrm>
      </p:grpSpPr>
      <p:pic>
        <p:nvPicPr>
          <p:cNvPr id="134" name="Google Shape;134;p11"/>
          <p:cNvPicPr preferRelativeResize="0"/>
          <p:nvPr/>
        </p:nvPicPr>
        <p:blipFill rotWithShape="1">
          <a:blip r:embed="rId4">
            <a:alphaModFix/>
          </a:blip>
          <a:srcRect/>
          <a:stretch/>
        </p:blipFill>
        <p:spPr>
          <a:xfrm>
            <a:off x="5878417" y="3222623"/>
            <a:ext cx="3265583" cy="3265583"/>
          </a:xfrm>
          <a:prstGeom prst="rect">
            <a:avLst/>
          </a:prstGeom>
          <a:noFill/>
          <a:ln>
            <a:noFill/>
          </a:ln>
        </p:spPr>
      </p:pic>
      <p:sp>
        <p:nvSpPr>
          <p:cNvPr id="135" name="Google Shape;135;p11"/>
          <p:cNvSpPr txBox="1">
            <a:spLocks noGrp="1"/>
          </p:cNvSpPr>
          <p:nvPr>
            <p:ph type="body" idx="1"/>
          </p:nvPr>
        </p:nvSpPr>
        <p:spPr>
          <a:xfrm>
            <a:off x="540000" y="826264"/>
            <a:ext cx="8487404" cy="5358635"/>
          </a:xfrm>
          <a:prstGeom prst="rect">
            <a:avLst/>
          </a:prstGeom>
          <a:noFill/>
          <a:ln>
            <a:noFill/>
          </a:ln>
        </p:spPr>
        <p:txBody>
          <a:bodyPr spcFirstLastPara="1" wrap="square" lIns="0" tIns="0" rIns="0" bIns="0" anchor="t" anchorCtr="0">
            <a:noAutofit/>
          </a:bodyPr>
          <a:lstStyle/>
          <a:p>
            <a:pPr marL="284400" lvl="0" indent="-284400" algn="l" rtl="0">
              <a:spcBef>
                <a:spcPts val="0"/>
              </a:spcBef>
              <a:spcAft>
                <a:spcPts val="0"/>
              </a:spcAft>
              <a:buClr>
                <a:schemeClr val="dk1"/>
              </a:buClr>
              <a:buSzPts val="3840"/>
              <a:buFont typeface="Noto Sans Symbols"/>
              <a:buChar char="▪"/>
            </a:pPr>
            <a:r>
              <a:rPr lang="en-US" sz="3200">
                <a:solidFill>
                  <a:schemeClr val="dk1"/>
                </a:solidFill>
              </a:rPr>
              <a:t>Becoming a Successful Grand Knight:</a:t>
            </a:r>
            <a:endParaRPr>
              <a:solidFill>
                <a:schemeClr val="dk1"/>
              </a:solidFill>
            </a:endParaRPr>
          </a:p>
          <a:p>
            <a:pPr marL="742950" lvl="1" indent="-285750" algn="l" rtl="0">
              <a:spcBef>
                <a:spcPts val="684"/>
              </a:spcBef>
              <a:spcAft>
                <a:spcPts val="0"/>
              </a:spcAft>
              <a:buClr>
                <a:schemeClr val="dk1"/>
              </a:buClr>
              <a:buSzPts val="2800"/>
              <a:buChar char="●"/>
            </a:pPr>
            <a:r>
              <a:rPr lang="en-US" sz="2800">
                <a:solidFill>
                  <a:schemeClr val="dk1"/>
                </a:solidFill>
              </a:rPr>
              <a:t>Start with a solid foundation</a:t>
            </a:r>
            <a:endParaRPr>
              <a:solidFill>
                <a:schemeClr val="dk1"/>
              </a:solidFill>
            </a:endParaRPr>
          </a:p>
          <a:p>
            <a:pPr marL="742950" lvl="1" indent="-285750" algn="l" rtl="0">
              <a:spcBef>
                <a:spcPts val="684"/>
              </a:spcBef>
              <a:spcAft>
                <a:spcPts val="0"/>
              </a:spcAft>
              <a:buClr>
                <a:schemeClr val="dk1"/>
              </a:buClr>
              <a:buSzPts val="2800"/>
              <a:buChar char="●"/>
            </a:pPr>
            <a:r>
              <a:rPr lang="en-US" sz="2800">
                <a:solidFill>
                  <a:schemeClr val="dk1"/>
                </a:solidFill>
              </a:rPr>
              <a:t>Build on your solid foundation</a:t>
            </a:r>
            <a:endParaRPr>
              <a:solidFill>
                <a:schemeClr val="dk1"/>
              </a:solidFill>
            </a:endParaRPr>
          </a:p>
          <a:p>
            <a:pPr marL="742950" lvl="1" indent="-285750" algn="l" rtl="0">
              <a:spcBef>
                <a:spcPts val="684"/>
              </a:spcBef>
              <a:spcAft>
                <a:spcPts val="0"/>
              </a:spcAft>
              <a:buClr>
                <a:schemeClr val="dk1"/>
              </a:buClr>
              <a:buSzPts val="2800"/>
              <a:buChar char="●"/>
            </a:pPr>
            <a:r>
              <a:rPr lang="en-US" sz="2800">
                <a:solidFill>
                  <a:schemeClr val="dk1"/>
                </a:solidFill>
              </a:rPr>
              <a:t>Resources – Where to go for help when needed</a:t>
            </a:r>
            <a:endParaRPr>
              <a:solidFill>
                <a:schemeClr val="dk1"/>
              </a:solidFill>
            </a:endParaRPr>
          </a:p>
          <a:p>
            <a:pPr marL="284400" lvl="0" indent="-40560" algn="l" rtl="0">
              <a:spcBef>
                <a:spcPts val="732"/>
              </a:spcBef>
              <a:spcAft>
                <a:spcPts val="0"/>
              </a:spcAft>
              <a:buClr>
                <a:schemeClr val="accent2"/>
              </a:buClr>
              <a:buSzPts val="3840"/>
              <a:buFont typeface="Noto Sans Symbols"/>
              <a:buNone/>
            </a:pPr>
            <a:endParaRPr sz="3200">
              <a:solidFill>
                <a:schemeClr val="dk1"/>
              </a:solidFill>
            </a:endParaRPr>
          </a:p>
        </p:txBody>
      </p:sp>
      <p:sp>
        <p:nvSpPr>
          <p:cNvPr id="136" name="Google Shape;136;p11"/>
          <p:cNvSpPr txBox="1">
            <a:spLocks noGrp="1"/>
          </p:cNvSpPr>
          <p:nvPr>
            <p:ph type="title"/>
          </p:nvPr>
        </p:nvSpPr>
        <p:spPr>
          <a:xfrm>
            <a:off x="368550" y="119732"/>
            <a:ext cx="6596522" cy="403225"/>
          </a:xfrm>
          <a:prstGeom prst="rect">
            <a:avLst/>
          </a:prstGeom>
          <a:no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chemeClr val="accent1"/>
              </a:buClr>
              <a:buSzPts val="2000"/>
              <a:buFont typeface="Arial"/>
              <a:buNone/>
            </a:pPr>
            <a:r>
              <a:rPr lang="en-US" sz="2000"/>
              <a:t>1</a:t>
            </a:r>
            <a:r>
              <a:rPr lang="en-US" sz="2000" baseline="30000"/>
              <a:t>st</a:t>
            </a:r>
            <a:r>
              <a:rPr lang="en-US" sz="2000"/>
              <a:t> Module – Becoming a Successful Grand Knight</a:t>
            </a:r>
            <a:endParaRPr/>
          </a:p>
        </p:txBody>
      </p:sp>
      <p:pic>
        <p:nvPicPr>
          <p:cNvPr id="137" name="Google Shape;137;p11">
            <a:hlinkClick r:id="rId5" action="ppaction://hlinksldjump"/>
          </p:cNvPr>
          <p:cNvPicPr preferRelativeResize="0"/>
          <p:nvPr/>
        </p:nvPicPr>
        <p:blipFill rotWithShape="1">
          <a:blip r:embed="rId6">
            <a:alphaModFix/>
          </a:blip>
          <a:srcRect l="9413" t="9513" r="8535" b="9512"/>
          <a:stretch/>
        </p:blipFill>
        <p:spPr>
          <a:xfrm>
            <a:off x="8573560" y="6335043"/>
            <a:ext cx="453844" cy="447884"/>
          </a:xfrm>
          <a:prstGeom prst="rect">
            <a:avLst/>
          </a:prstGeom>
          <a:noFill/>
          <a:ln>
            <a:noFill/>
          </a:ln>
        </p:spPr>
      </p:pic>
      <p:pic>
        <p:nvPicPr>
          <p:cNvPr id="138" name="Google Shape;138;p11"/>
          <p:cNvPicPr preferRelativeResize="0"/>
          <p:nvPr/>
        </p:nvPicPr>
        <p:blipFill rotWithShape="1">
          <a:blip r:embed="rId7">
            <a:alphaModFix/>
          </a:blip>
          <a:srcRect/>
          <a:stretch/>
        </p:blipFill>
        <p:spPr>
          <a:xfrm>
            <a:off x="6546166" y="24618"/>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mt="13000"/>
          </a:blip>
          <a:stretch>
            <a:fillRect/>
          </a:stretch>
        </a:blipFill>
        <a:effectLst/>
      </p:bgPr>
    </p:bg>
    <p:spTree>
      <p:nvGrpSpPr>
        <p:cNvPr id="1" name="Shape 143"/>
        <p:cNvGrpSpPr/>
        <p:nvPr/>
      </p:nvGrpSpPr>
      <p:grpSpPr>
        <a:xfrm>
          <a:off x="0" y="0"/>
          <a:ext cx="0" cy="0"/>
          <a:chOff x="0" y="0"/>
          <a:chExt cx="0" cy="0"/>
        </a:xfrm>
      </p:grpSpPr>
      <p:sp>
        <p:nvSpPr>
          <p:cNvPr id="144" name="Google Shape;144;p12"/>
          <p:cNvSpPr txBox="1"/>
          <p:nvPr/>
        </p:nvSpPr>
        <p:spPr>
          <a:xfrm>
            <a:off x="449991" y="1321333"/>
            <a:ext cx="8123700" cy="48948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Surround yourself with great leaders</a:t>
            </a:r>
            <a:endParaRPr>
              <a:solidFill>
                <a:schemeClr val="dk1"/>
              </a:solidFill>
            </a:endParaRPr>
          </a:p>
          <a:p>
            <a:pPr marL="342900" marR="0" lvl="0" indent="-342900" algn="just"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Insist your predecessor brings you up-to-speed</a:t>
            </a:r>
            <a:endParaRPr>
              <a:solidFill>
                <a:schemeClr val="dk1"/>
              </a:solidFill>
            </a:endParaRPr>
          </a:p>
          <a:p>
            <a:pPr marL="342900" marR="0" lvl="0" indent="-342900" algn="just"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Get basic training</a:t>
            </a:r>
            <a:endParaRPr>
              <a:solidFill>
                <a:schemeClr val="dk1"/>
              </a:solidFill>
            </a:endParaRPr>
          </a:p>
          <a:p>
            <a:pPr marL="342900" marR="0" lvl="0" indent="-342900" algn="just"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Create a working relationship with your Pastor</a:t>
            </a:r>
            <a:endParaRPr>
              <a:solidFill>
                <a:schemeClr val="dk1"/>
              </a:solidFill>
            </a:endParaRPr>
          </a:p>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Run effective council &amp; officer meetings (See Module 2)</a:t>
            </a:r>
            <a:endParaRPr>
              <a:solidFill>
                <a:schemeClr val="dk1"/>
              </a:solidFill>
            </a:endParaRPr>
          </a:p>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Establish goals for the council and it’s members</a:t>
            </a:r>
            <a:endParaRPr>
              <a:solidFill>
                <a:schemeClr val="dk1"/>
              </a:solidFill>
            </a:endParaRPr>
          </a:p>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Understand, embrace and implement Faith in Action</a:t>
            </a:r>
            <a:endParaRPr>
              <a:solidFill>
                <a:schemeClr val="dk1"/>
              </a:solidFill>
            </a:endParaRPr>
          </a:p>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Focus on addressing your council’s biggest issues</a:t>
            </a:r>
            <a:endParaRPr>
              <a:solidFill>
                <a:schemeClr val="dk1"/>
              </a:solidFill>
            </a:endParaRPr>
          </a:p>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Use the State Council’s e-mail system</a:t>
            </a:r>
            <a:endParaRPr>
              <a:solidFill>
                <a:schemeClr val="dk1"/>
              </a:solidFill>
            </a:endParaRPr>
          </a:p>
          <a:p>
            <a:pPr marL="914400" marR="0" lvl="1" indent="-457200" algn="l" rtl="0">
              <a:spcBef>
                <a:spcPts val="0"/>
              </a:spcBef>
              <a:spcAft>
                <a:spcPts val="0"/>
              </a:spcAft>
              <a:buClr>
                <a:schemeClr val="dk1"/>
              </a:buClr>
              <a:buSzPts val="2400"/>
              <a:buFont typeface="Arial"/>
              <a:buAutoNum type="arabicPeriod"/>
            </a:pPr>
            <a:r>
              <a:rPr lang="en-US" sz="2400" b="0" i="0" u="none" strike="noStrike" cap="none">
                <a:solidFill>
                  <a:schemeClr val="dk1"/>
                </a:solidFill>
                <a:latin typeface="Arial"/>
                <a:ea typeface="Arial"/>
                <a:cs typeface="Arial"/>
                <a:sym typeface="Arial"/>
              </a:rPr>
              <a:t>Grand Knight</a:t>
            </a:r>
            <a:endParaRPr>
              <a:solidFill>
                <a:schemeClr val="dk1"/>
              </a:solidFill>
            </a:endParaRPr>
          </a:p>
          <a:p>
            <a:pPr marL="914400" marR="0" lvl="1" indent="-457200" algn="l" rtl="0">
              <a:spcBef>
                <a:spcPts val="0"/>
              </a:spcBef>
              <a:spcAft>
                <a:spcPts val="0"/>
              </a:spcAft>
              <a:buClr>
                <a:schemeClr val="dk1"/>
              </a:buClr>
              <a:buSzPts val="2400"/>
              <a:buFont typeface="Arial"/>
              <a:buAutoNum type="arabicPeriod"/>
            </a:pPr>
            <a:r>
              <a:rPr lang="en-US" sz="2400" b="0" i="0" u="none" strike="noStrike" cap="none">
                <a:solidFill>
                  <a:schemeClr val="dk1"/>
                </a:solidFill>
                <a:latin typeface="Arial"/>
                <a:ea typeface="Arial"/>
                <a:cs typeface="Arial"/>
                <a:sym typeface="Arial"/>
              </a:rPr>
              <a:t>Financial Secretary</a:t>
            </a:r>
            <a:endParaRPr>
              <a:solidFill>
                <a:schemeClr val="dk1"/>
              </a:solidFill>
            </a:endParaRPr>
          </a:p>
          <a:p>
            <a:pPr marL="914400" marR="0" lvl="1" indent="-457200" algn="l" rtl="0">
              <a:spcBef>
                <a:spcPts val="0"/>
              </a:spcBef>
              <a:spcAft>
                <a:spcPts val="0"/>
              </a:spcAft>
              <a:buClr>
                <a:schemeClr val="dk1"/>
              </a:buClr>
              <a:buSzPts val="2400"/>
              <a:buFont typeface="Arial"/>
              <a:buAutoNum type="arabicPeriod"/>
            </a:pPr>
            <a:r>
              <a:rPr lang="en-US" sz="2400" b="0" i="0" u="none" strike="noStrike" cap="none">
                <a:solidFill>
                  <a:schemeClr val="dk1"/>
                </a:solidFill>
                <a:latin typeface="Arial"/>
                <a:ea typeface="Arial"/>
                <a:cs typeface="Arial"/>
                <a:sym typeface="Arial"/>
              </a:rPr>
              <a:t>Program Director</a:t>
            </a:r>
            <a:endParaRPr>
              <a:solidFill>
                <a:schemeClr val="dk1"/>
              </a:solidFill>
            </a:endParaRPr>
          </a:p>
          <a:p>
            <a:pPr marL="914400" marR="0" lvl="1" indent="-457200" algn="l" rtl="0">
              <a:spcBef>
                <a:spcPts val="0"/>
              </a:spcBef>
              <a:spcAft>
                <a:spcPts val="0"/>
              </a:spcAft>
              <a:buClr>
                <a:schemeClr val="dk1"/>
              </a:buClr>
              <a:buSzPts val="2400"/>
              <a:buFont typeface="Arial"/>
              <a:buAutoNum type="arabicPeriod"/>
            </a:pPr>
            <a:r>
              <a:rPr lang="en-US" sz="2400" b="0" i="0" u="none" strike="noStrike" cap="none">
                <a:solidFill>
                  <a:schemeClr val="dk1"/>
                </a:solidFill>
                <a:latin typeface="Arial"/>
                <a:ea typeface="Arial"/>
                <a:cs typeface="Arial"/>
                <a:sym typeface="Arial"/>
              </a:rPr>
              <a:t>Membership Director</a:t>
            </a:r>
            <a:endParaRPr sz="2400" b="0" i="0" u="none" strike="noStrike" cap="none">
              <a:solidFill>
                <a:schemeClr val="dk1"/>
              </a:solidFill>
              <a:latin typeface="Arial"/>
              <a:ea typeface="Arial"/>
              <a:cs typeface="Arial"/>
              <a:sym typeface="Arial"/>
            </a:endParaRPr>
          </a:p>
        </p:txBody>
      </p:sp>
      <p:sp>
        <p:nvSpPr>
          <p:cNvPr id="145" name="Google Shape;145;p12"/>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68750"/>
              </a:lnSpc>
              <a:spcBef>
                <a:spcPts val="0"/>
              </a:spcBef>
              <a:spcAft>
                <a:spcPts val="0"/>
              </a:spcAft>
              <a:buClr>
                <a:schemeClr val="accent1"/>
              </a:buClr>
              <a:buSzPts val="3200"/>
              <a:buFont typeface="Arial"/>
              <a:buNone/>
            </a:pPr>
            <a:r>
              <a:rPr lang="en-US" sz="3200"/>
              <a:t>Solid Foundation</a:t>
            </a:r>
            <a:endParaRPr/>
          </a:p>
        </p:txBody>
      </p:sp>
      <p:pic>
        <p:nvPicPr>
          <p:cNvPr id="146" name="Google Shape;146;p12">
            <a:hlinkClick r:id="rId4" action="ppaction://hlinksldjump"/>
          </p:cNvPr>
          <p:cNvPicPr preferRelativeResize="0"/>
          <p:nvPr/>
        </p:nvPicPr>
        <p:blipFill rotWithShape="1">
          <a:blip r:embed="rId5">
            <a:alphaModFix/>
          </a:blip>
          <a:srcRect l="9413" t="9513" r="8535" b="9512"/>
          <a:stretch/>
        </p:blipFill>
        <p:spPr>
          <a:xfrm>
            <a:off x="8573560" y="6335043"/>
            <a:ext cx="453844" cy="447884"/>
          </a:xfrm>
          <a:prstGeom prst="rect">
            <a:avLst/>
          </a:prstGeom>
          <a:noFill/>
          <a:ln>
            <a:noFill/>
          </a:ln>
        </p:spPr>
      </p:pic>
      <p:pic>
        <p:nvPicPr>
          <p:cNvPr id="147" name="Google Shape;147;p12"/>
          <p:cNvPicPr preferRelativeResize="0"/>
          <p:nvPr/>
        </p:nvPicPr>
        <p:blipFill rotWithShape="1">
          <a:blip r:embed="rId6">
            <a:alphaModFix/>
          </a:blip>
          <a:srcRect/>
          <a:stretch/>
        </p:blipFill>
        <p:spPr>
          <a:xfrm>
            <a:off x="6546166" y="7949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mt="13000"/>
          </a:blip>
          <a:stretch>
            <a:fillRect/>
          </a:stretch>
        </a:blipFill>
        <a:effectLst/>
      </p:bgPr>
    </p:bg>
    <p:spTree>
      <p:nvGrpSpPr>
        <p:cNvPr id="1" name="Shape 152"/>
        <p:cNvGrpSpPr/>
        <p:nvPr/>
      </p:nvGrpSpPr>
      <p:grpSpPr>
        <a:xfrm>
          <a:off x="0" y="0"/>
          <a:ext cx="0" cy="0"/>
          <a:chOff x="0" y="0"/>
          <a:chExt cx="0" cy="0"/>
        </a:xfrm>
      </p:grpSpPr>
      <p:sp>
        <p:nvSpPr>
          <p:cNvPr id="153" name="Google Shape;153;p13"/>
          <p:cNvSpPr txBox="1"/>
          <p:nvPr/>
        </p:nvSpPr>
        <p:spPr>
          <a:xfrm>
            <a:off x="685800" y="533400"/>
            <a:ext cx="47244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4400" b="1" i="0" u="none" strike="noStrike" cap="none">
              <a:solidFill>
                <a:srgbClr val="FFC000"/>
              </a:solidFill>
              <a:latin typeface="Calibri"/>
              <a:ea typeface="Calibri"/>
              <a:cs typeface="Calibri"/>
              <a:sym typeface="Calibri"/>
            </a:endParaRPr>
          </a:p>
        </p:txBody>
      </p:sp>
      <p:sp>
        <p:nvSpPr>
          <p:cNvPr id="154" name="Google Shape;154;p13"/>
          <p:cNvSpPr txBox="1"/>
          <p:nvPr/>
        </p:nvSpPr>
        <p:spPr>
          <a:xfrm>
            <a:off x="436740" y="936494"/>
            <a:ext cx="8594035" cy="28315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Times New Roman"/>
                <a:ea typeface="Times New Roman"/>
                <a:cs typeface="Times New Roman"/>
                <a:sym typeface="Times New Roman"/>
              </a:rPr>
              <a:t>Every minute you spend selecting your leadership team will save you an hour later in the year</a:t>
            </a:r>
            <a:endParaRPr/>
          </a:p>
          <a:p>
            <a:pPr marL="0" marR="0" lvl="0" indent="0" algn="l" rtl="0">
              <a:spcBef>
                <a:spcPts val="0"/>
              </a:spcBef>
              <a:spcAft>
                <a:spcPts val="0"/>
              </a:spcAft>
              <a:buNone/>
            </a:pPr>
            <a:endParaRPr sz="1000" b="0" i="0" u="none" strike="noStrike" cap="none">
              <a:solidFill>
                <a:srgbClr val="7F7F7F"/>
              </a:solidFill>
              <a:latin typeface="Times New Roman"/>
              <a:ea typeface="Times New Roman"/>
              <a:cs typeface="Times New Roman"/>
              <a:sym typeface="Times New Roman"/>
            </a:endParaRPr>
          </a:p>
          <a:p>
            <a:pPr marL="342900" marR="0" lvl="0" indent="-342900" algn="l" rtl="0">
              <a:spcBef>
                <a:spcPts val="0"/>
              </a:spcBef>
              <a:spcAft>
                <a:spcPts val="0"/>
              </a:spcAft>
              <a:buClr>
                <a:srgbClr val="7F7F7F"/>
              </a:buClr>
              <a:buSzPts val="2400"/>
              <a:buFont typeface="Arial"/>
              <a:buChar char="•"/>
            </a:pPr>
            <a:r>
              <a:rPr lang="en-US" sz="2400" b="0" i="0" u="none" strike="noStrike" cap="none">
                <a:solidFill>
                  <a:srgbClr val="7F7F7F"/>
                </a:solidFill>
                <a:latin typeface="Times New Roman"/>
                <a:ea typeface="Times New Roman"/>
                <a:cs typeface="Times New Roman"/>
                <a:sym typeface="Times New Roman"/>
              </a:rPr>
              <a:t>The stronger your leadership team is…</a:t>
            </a:r>
            <a:endParaRPr/>
          </a:p>
          <a:p>
            <a:pPr marL="342900" marR="0" lvl="0" indent="-342900" algn="l" rtl="0">
              <a:spcBef>
                <a:spcPts val="0"/>
              </a:spcBef>
              <a:spcAft>
                <a:spcPts val="0"/>
              </a:spcAft>
              <a:buClr>
                <a:srgbClr val="7F7F7F"/>
              </a:buClr>
              <a:buSzPts val="2400"/>
              <a:buFont typeface="Arial"/>
              <a:buChar char="•"/>
            </a:pPr>
            <a:r>
              <a:rPr lang="en-US" sz="2400" b="0" i="0" u="none" strike="noStrike" cap="none">
                <a:solidFill>
                  <a:srgbClr val="7F7F7F"/>
                </a:solidFill>
                <a:latin typeface="Times New Roman"/>
                <a:ea typeface="Times New Roman"/>
                <a:cs typeface="Times New Roman"/>
                <a:sym typeface="Times New Roman"/>
              </a:rPr>
              <a:t>The less work you need to do yourself</a:t>
            </a:r>
            <a:endParaRPr/>
          </a:p>
          <a:p>
            <a:pPr marL="342900" marR="0" lvl="0" indent="-241300" algn="l" rtl="0">
              <a:spcBef>
                <a:spcPts val="0"/>
              </a:spcBef>
              <a:spcAft>
                <a:spcPts val="0"/>
              </a:spcAft>
              <a:buClr>
                <a:schemeClr val="dk1"/>
              </a:buClr>
              <a:buSzPts val="1600"/>
              <a:buFont typeface="Arial"/>
              <a:buNone/>
            </a:pPr>
            <a:endParaRPr sz="1600" b="0" i="0" u="none" strike="noStrike" cap="none">
              <a:solidFill>
                <a:srgbClr val="7F7F7F"/>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b="0" i="1" u="none" strike="noStrike" cap="none">
                <a:solidFill>
                  <a:srgbClr val="7F7F7F"/>
                </a:solidFill>
                <a:latin typeface="Times New Roman"/>
                <a:ea typeface="Times New Roman"/>
                <a:cs typeface="Times New Roman"/>
                <a:sym typeface="Times New Roman"/>
              </a:rPr>
              <a:t>Don’t pick your friends or those who volunteer, pick those you think will do a good job.</a:t>
            </a:r>
            <a:endParaRPr/>
          </a:p>
        </p:txBody>
      </p:sp>
      <p:pic>
        <p:nvPicPr>
          <p:cNvPr id="155" name="Google Shape;155;p13"/>
          <p:cNvPicPr preferRelativeResize="0"/>
          <p:nvPr/>
        </p:nvPicPr>
        <p:blipFill rotWithShape="1">
          <a:blip r:embed="rId4">
            <a:alphaModFix/>
          </a:blip>
          <a:srcRect/>
          <a:stretch/>
        </p:blipFill>
        <p:spPr>
          <a:xfrm>
            <a:off x="436740" y="3902075"/>
            <a:ext cx="3638550" cy="2422525"/>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56" name="Google Shape;156;p13"/>
          <p:cNvSpPr txBox="1">
            <a:spLocks noGrp="1"/>
          </p:cNvSpPr>
          <p:nvPr>
            <p:ph type="title"/>
          </p:nvPr>
        </p:nvSpPr>
        <p:spPr>
          <a:xfrm>
            <a:off x="312832" y="130306"/>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Surround yourself with great leaders</a:t>
            </a:r>
            <a:endParaRPr/>
          </a:p>
        </p:txBody>
      </p:sp>
      <p:pic>
        <p:nvPicPr>
          <p:cNvPr id="157" name="Google Shape;157;p13">
            <a:hlinkClick r:id="rId5" action="ppaction://hlinksldjump"/>
          </p:cNvPr>
          <p:cNvPicPr preferRelativeResize="0"/>
          <p:nvPr/>
        </p:nvPicPr>
        <p:blipFill rotWithShape="1">
          <a:blip r:embed="rId6">
            <a:alphaModFix/>
          </a:blip>
          <a:srcRect l="9413" t="9513" r="8535" b="9512"/>
          <a:stretch/>
        </p:blipFill>
        <p:spPr>
          <a:xfrm>
            <a:off x="8573560" y="6335043"/>
            <a:ext cx="453844" cy="447884"/>
          </a:xfrm>
          <a:prstGeom prst="rect">
            <a:avLst/>
          </a:prstGeom>
          <a:noFill/>
          <a:ln>
            <a:noFill/>
          </a:ln>
        </p:spPr>
      </p:pic>
      <p:pic>
        <p:nvPicPr>
          <p:cNvPr id="158" name="Google Shape;158;p13"/>
          <p:cNvPicPr preferRelativeResize="0"/>
          <p:nvPr/>
        </p:nvPicPr>
        <p:blipFill rotWithShape="1">
          <a:blip r:embed="rId7">
            <a:alphaModFix/>
          </a:blip>
          <a:srcRect/>
          <a:stretch/>
        </p:blipFill>
        <p:spPr>
          <a:xfrm>
            <a:off x="6665835" y="-9378"/>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grpSp>
        <p:nvGrpSpPr>
          <p:cNvPr id="166" name="Google Shape;166;p14"/>
          <p:cNvGrpSpPr/>
          <p:nvPr/>
        </p:nvGrpSpPr>
        <p:grpSpPr>
          <a:xfrm>
            <a:off x="1140227" y="797407"/>
            <a:ext cx="5900978" cy="6144016"/>
            <a:chOff x="825499" y="253145"/>
            <a:chExt cx="6552507" cy="6604855"/>
          </a:xfrm>
        </p:grpSpPr>
        <p:pic>
          <p:nvPicPr>
            <p:cNvPr id="167" name="Google Shape;167;p14"/>
            <p:cNvPicPr preferRelativeResize="0"/>
            <p:nvPr/>
          </p:nvPicPr>
          <p:blipFill rotWithShape="1">
            <a:blip r:embed="rId3">
              <a:alphaModFix/>
            </a:blip>
            <a:srcRect/>
            <a:stretch/>
          </p:blipFill>
          <p:spPr>
            <a:xfrm>
              <a:off x="825499" y="253145"/>
              <a:ext cx="6552507" cy="6604855"/>
            </a:xfrm>
            <a:prstGeom prst="rect">
              <a:avLst/>
            </a:prstGeom>
            <a:noFill/>
            <a:ln>
              <a:noFill/>
            </a:ln>
          </p:spPr>
        </p:pic>
        <p:pic>
          <p:nvPicPr>
            <p:cNvPr id="168" name="Google Shape;168;p14"/>
            <p:cNvPicPr preferRelativeResize="0"/>
            <p:nvPr/>
          </p:nvPicPr>
          <p:blipFill rotWithShape="1">
            <a:blip r:embed="rId4">
              <a:alphaModFix/>
            </a:blip>
            <a:srcRect/>
            <a:stretch/>
          </p:blipFill>
          <p:spPr>
            <a:xfrm>
              <a:off x="4200518" y="5279691"/>
              <a:ext cx="742964" cy="302689"/>
            </a:xfrm>
            <a:prstGeom prst="rect">
              <a:avLst/>
            </a:prstGeom>
            <a:noFill/>
            <a:ln>
              <a:noFill/>
            </a:ln>
          </p:spPr>
        </p:pic>
        <p:pic>
          <p:nvPicPr>
            <p:cNvPr id="169" name="Google Shape;169;p14"/>
            <p:cNvPicPr preferRelativeResize="0"/>
            <p:nvPr/>
          </p:nvPicPr>
          <p:blipFill rotWithShape="1">
            <a:blip r:embed="rId5">
              <a:alphaModFix/>
            </a:blip>
            <a:srcRect/>
            <a:stretch/>
          </p:blipFill>
          <p:spPr>
            <a:xfrm>
              <a:off x="6234647" y="5267722"/>
              <a:ext cx="147201" cy="305726"/>
            </a:xfrm>
            <a:prstGeom prst="rect">
              <a:avLst/>
            </a:prstGeom>
            <a:noFill/>
            <a:ln>
              <a:noFill/>
            </a:ln>
          </p:spPr>
        </p:pic>
      </p:grpSp>
      <p:sp>
        <p:nvSpPr>
          <p:cNvPr id="170" name="Google Shape;170;p14"/>
          <p:cNvSpPr txBox="1">
            <a:spLocks noGrp="1"/>
          </p:cNvSpPr>
          <p:nvPr>
            <p:ph type="sldNum" idx="12"/>
          </p:nvPr>
        </p:nvSpPr>
        <p:spPr>
          <a:xfrm>
            <a:off x="8451450" y="6530512"/>
            <a:ext cx="295107" cy="1694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sz="700"/>
              <a:t>13</a:t>
            </a:fld>
            <a:endParaRPr sz="700"/>
          </a:p>
        </p:txBody>
      </p:sp>
      <p:sp>
        <p:nvSpPr>
          <p:cNvPr id="171" name="Google Shape;171;p14"/>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Build Your Councils Organizational chart</a:t>
            </a:r>
            <a:endParaRPr/>
          </a:p>
        </p:txBody>
      </p:sp>
      <p:sp>
        <p:nvSpPr>
          <p:cNvPr id="172" name="Google Shape;172;p14"/>
          <p:cNvSpPr/>
          <p:nvPr/>
        </p:nvSpPr>
        <p:spPr>
          <a:xfrm>
            <a:off x="3519813" y="726631"/>
            <a:ext cx="1565754" cy="8141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Arial"/>
                <a:ea typeface="Arial"/>
                <a:cs typeface="Arial"/>
                <a:sym typeface="Arial"/>
              </a:rPr>
              <a:t>Grand Knight</a:t>
            </a:r>
            <a:endParaRPr/>
          </a:p>
          <a:p>
            <a:pPr marL="0" marR="0" lvl="0" indent="0" algn="ctr" rtl="0">
              <a:spcBef>
                <a:spcPts val="0"/>
              </a:spcBef>
              <a:spcAft>
                <a:spcPts val="0"/>
              </a:spcAft>
              <a:buNone/>
            </a:pPr>
            <a:r>
              <a:rPr lang="en-US" sz="1800" b="0" i="0" u="none" strike="noStrike" cap="none">
                <a:solidFill>
                  <a:schemeClr val="lt1"/>
                </a:solidFill>
                <a:latin typeface="Arial"/>
                <a:ea typeface="Arial"/>
                <a:cs typeface="Arial"/>
                <a:sym typeface="Arial"/>
              </a:rPr>
              <a:t>(Name)</a:t>
            </a:r>
            <a:endParaRPr/>
          </a:p>
        </p:txBody>
      </p:sp>
      <p:sp>
        <p:nvSpPr>
          <p:cNvPr id="173" name="Google Shape;173;p14"/>
          <p:cNvSpPr/>
          <p:nvPr/>
        </p:nvSpPr>
        <p:spPr>
          <a:xfrm>
            <a:off x="2426696" y="1859317"/>
            <a:ext cx="1441438" cy="57907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Treasurer</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174" name="Google Shape;174;p14"/>
          <p:cNvSpPr/>
          <p:nvPr/>
        </p:nvSpPr>
        <p:spPr>
          <a:xfrm>
            <a:off x="413684" y="3869415"/>
            <a:ext cx="1441438" cy="5756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Outside Guard</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175" name="Google Shape;175;p14"/>
          <p:cNvSpPr/>
          <p:nvPr/>
        </p:nvSpPr>
        <p:spPr>
          <a:xfrm>
            <a:off x="404326" y="4537349"/>
            <a:ext cx="1441438" cy="57566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Inside Guard</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176" name="Google Shape;176;p14"/>
          <p:cNvSpPr/>
          <p:nvPr/>
        </p:nvSpPr>
        <p:spPr>
          <a:xfrm>
            <a:off x="416268" y="1859317"/>
            <a:ext cx="1441438" cy="57908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Deputy GK</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177" name="Google Shape;177;p14"/>
          <p:cNvSpPr/>
          <p:nvPr/>
        </p:nvSpPr>
        <p:spPr>
          <a:xfrm>
            <a:off x="410910" y="3201478"/>
            <a:ext cx="1441438" cy="57567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Warden</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178" name="Google Shape;178;p14"/>
          <p:cNvSpPr/>
          <p:nvPr/>
        </p:nvSpPr>
        <p:spPr>
          <a:xfrm>
            <a:off x="2432553" y="2530128"/>
            <a:ext cx="1441438" cy="98603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Trustees</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1 (name)</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2(Name)</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3(Name)</a:t>
            </a:r>
            <a:endParaRPr/>
          </a:p>
        </p:txBody>
      </p:sp>
      <p:sp>
        <p:nvSpPr>
          <p:cNvPr id="179" name="Google Shape;179;p14"/>
          <p:cNvSpPr/>
          <p:nvPr/>
        </p:nvSpPr>
        <p:spPr>
          <a:xfrm>
            <a:off x="2416458" y="3614206"/>
            <a:ext cx="1441438" cy="579681"/>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Fin. Secretary</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180" name="Google Shape;180;p14"/>
          <p:cNvSpPr/>
          <p:nvPr/>
        </p:nvSpPr>
        <p:spPr>
          <a:xfrm>
            <a:off x="1684930" y="725249"/>
            <a:ext cx="1441438" cy="814191"/>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Arial"/>
                <a:ea typeface="Arial"/>
                <a:cs typeface="Arial"/>
                <a:sym typeface="Arial"/>
              </a:rPr>
              <a:t>Chaplin</a:t>
            </a:r>
            <a:endParaRPr/>
          </a:p>
          <a:p>
            <a:pPr marL="0" marR="0" lvl="0" indent="0" algn="ctr" rtl="0">
              <a:spcBef>
                <a:spcPts val="0"/>
              </a:spcBef>
              <a:spcAft>
                <a:spcPts val="0"/>
              </a:spcAft>
              <a:buNone/>
            </a:pPr>
            <a:r>
              <a:rPr lang="en-US" sz="1800" b="0" i="0" u="none" strike="noStrike" cap="none">
                <a:solidFill>
                  <a:schemeClr val="lt1"/>
                </a:solidFill>
                <a:latin typeface="Arial"/>
                <a:ea typeface="Arial"/>
                <a:cs typeface="Arial"/>
                <a:sym typeface="Arial"/>
              </a:rPr>
              <a:t>(Name)</a:t>
            </a:r>
            <a:endParaRPr/>
          </a:p>
        </p:txBody>
      </p:sp>
      <p:sp>
        <p:nvSpPr>
          <p:cNvPr id="181" name="Google Shape;181;p14"/>
          <p:cNvSpPr/>
          <p:nvPr/>
        </p:nvSpPr>
        <p:spPr>
          <a:xfrm>
            <a:off x="2426696" y="4287578"/>
            <a:ext cx="1441438" cy="5796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Recorder</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cxnSp>
        <p:nvCxnSpPr>
          <p:cNvPr id="182" name="Google Shape;182;p14"/>
          <p:cNvCxnSpPr/>
          <p:nvPr/>
        </p:nvCxnSpPr>
        <p:spPr>
          <a:xfrm>
            <a:off x="1824127" y="2136932"/>
            <a:ext cx="640355" cy="3132"/>
          </a:xfrm>
          <a:prstGeom prst="straightConnector1">
            <a:avLst/>
          </a:prstGeom>
          <a:noFill/>
          <a:ln w="38100" cap="flat" cmpd="sng">
            <a:solidFill>
              <a:srgbClr val="617FBE"/>
            </a:solidFill>
            <a:prstDash val="solid"/>
            <a:round/>
            <a:headEnd type="triangle" w="med" len="med"/>
            <a:tailEnd type="triangle" w="med" len="med"/>
          </a:ln>
        </p:spPr>
      </p:cxnSp>
      <p:cxnSp>
        <p:nvCxnSpPr>
          <p:cNvPr id="183" name="Google Shape;183;p14"/>
          <p:cNvCxnSpPr/>
          <p:nvPr/>
        </p:nvCxnSpPr>
        <p:spPr>
          <a:xfrm>
            <a:off x="5391136" y="1683049"/>
            <a:ext cx="0" cy="216664"/>
          </a:xfrm>
          <a:prstGeom prst="straightConnector1">
            <a:avLst/>
          </a:prstGeom>
          <a:noFill/>
          <a:ln w="38100" cap="flat" cmpd="sng">
            <a:solidFill>
              <a:srgbClr val="617FBE"/>
            </a:solidFill>
            <a:prstDash val="solid"/>
            <a:round/>
            <a:headEnd type="none" w="sm" len="sm"/>
            <a:tailEnd type="triangle" w="med" len="med"/>
          </a:ln>
        </p:spPr>
      </p:cxnSp>
      <p:cxnSp>
        <p:nvCxnSpPr>
          <p:cNvPr id="184" name="Google Shape;184;p14"/>
          <p:cNvCxnSpPr/>
          <p:nvPr/>
        </p:nvCxnSpPr>
        <p:spPr>
          <a:xfrm rot="10800000">
            <a:off x="-2875032" y="7444418"/>
            <a:ext cx="296362" cy="0"/>
          </a:xfrm>
          <a:prstGeom prst="straightConnector1">
            <a:avLst/>
          </a:prstGeom>
          <a:noFill/>
          <a:ln w="38100" cap="flat" cmpd="sng">
            <a:solidFill>
              <a:srgbClr val="617FBE"/>
            </a:solidFill>
            <a:prstDash val="solid"/>
            <a:round/>
            <a:headEnd type="none" w="sm" len="sm"/>
            <a:tailEnd type="triangle" w="med" len="med"/>
          </a:ln>
        </p:spPr>
      </p:cxnSp>
      <p:cxnSp>
        <p:nvCxnSpPr>
          <p:cNvPr id="185" name="Google Shape;185;p14"/>
          <p:cNvCxnSpPr/>
          <p:nvPr/>
        </p:nvCxnSpPr>
        <p:spPr>
          <a:xfrm rot="10800000">
            <a:off x="1840057" y="3484767"/>
            <a:ext cx="296362" cy="0"/>
          </a:xfrm>
          <a:prstGeom prst="straightConnector1">
            <a:avLst/>
          </a:prstGeom>
          <a:noFill/>
          <a:ln w="38100" cap="flat" cmpd="sng">
            <a:solidFill>
              <a:srgbClr val="617FBE"/>
            </a:solidFill>
            <a:prstDash val="solid"/>
            <a:round/>
            <a:headEnd type="none" w="sm" len="sm"/>
            <a:tailEnd type="triangle" w="med" len="med"/>
          </a:ln>
        </p:spPr>
      </p:cxnSp>
      <p:sp>
        <p:nvSpPr>
          <p:cNvPr id="186" name="Google Shape;186;p14"/>
          <p:cNvSpPr/>
          <p:nvPr/>
        </p:nvSpPr>
        <p:spPr>
          <a:xfrm>
            <a:off x="410909" y="781658"/>
            <a:ext cx="1030672" cy="22454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Elected</a:t>
            </a:r>
            <a:endParaRPr/>
          </a:p>
        </p:txBody>
      </p:sp>
      <p:sp>
        <p:nvSpPr>
          <p:cNvPr id="187" name="Google Shape;187;p14"/>
          <p:cNvSpPr/>
          <p:nvPr/>
        </p:nvSpPr>
        <p:spPr>
          <a:xfrm>
            <a:off x="410909" y="1056830"/>
            <a:ext cx="1030672" cy="28874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Appointed</a:t>
            </a:r>
            <a:endParaRPr/>
          </a:p>
        </p:txBody>
      </p:sp>
      <p:sp>
        <p:nvSpPr>
          <p:cNvPr id="188" name="Google Shape;188;p14"/>
          <p:cNvSpPr/>
          <p:nvPr/>
        </p:nvSpPr>
        <p:spPr>
          <a:xfrm>
            <a:off x="416268" y="2530128"/>
            <a:ext cx="1441438" cy="57908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Chancellor</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cxnSp>
        <p:nvCxnSpPr>
          <p:cNvPr id="189" name="Google Shape;189;p14"/>
          <p:cNvCxnSpPr/>
          <p:nvPr/>
        </p:nvCxnSpPr>
        <p:spPr>
          <a:xfrm>
            <a:off x="1833148" y="5493115"/>
            <a:ext cx="290467" cy="0"/>
          </a:xfrm>
          <a:prstGeom prst="straightConnector1">
            <a:avLst/>
          </a:prstGeom>
          <a:noFill/>
          <a:ln w="38100" cap="flat" cmpd="sng">
            <a:solidFill>
              <a:srgbClr val="617FBE"/>
            </a:solidFill>
            <a:prstDash val="solid"/>
            <a:round/>
            <a:headEnd type="triangle" w="med" len="med"/>
            <a:tailEnd type="none" w="sm" len="sm"/>
          </a:ln>
        </p:spPr>
      </p:cxnSp>
      <p:cxnSp>
        <p:nvCxnSpPr>
          <p:cNvPr id="190" name="Google Shape;190;p14"/>
          <p:cNvCxnSpPr/>
          <p:nvPr/>
        </p:nvCxnSpPr>
        <p:spPr>
          <a:xfrm>
            <a:off x="2144304" y="4537349"/>
            <a:ext cx="290467" cy="0"/>
          </a:xfrm>
          <a:prstGeom prst="straightConnector1">
            <a:avLst/>
          </a:prstGeom>
          <a:noFill/>
          <a:ln w="38100" cap="flat" cmpd="sng">
            <a:solidFill>
              <a:srgbClr val="617FBE"/>
            </a:solidFill>
            <a:prstDash val="solid"/>
            <a:round/>
            <a:headEnd type="none" w="sm" len="sm"/>
            <a:tailEnd type="triangle" w="med" len="med"/>
          </a:ln>
        </p:spPr>
      </p:cxnSp>
      <p:cxnSp>
        <p:nvCxnSpPr>
          <p:cNvPr id="191" name="Google Shape;191;p14"/>
          <p:cNvCxnSpPr/>
          <p:nvPr/>
        </p:nvCxnSpPr>
        <p:spPr>
          <a:xfrm>
            <a:off x="2144304" y="3945948"/>
            <a:ext cx="290467" cy="0"/>
          </a:xfrm>
          <a:prstGeom prst="straightConnector1">
            <a:avLst/>
          </a:prstGeom>
          <a:noFill/>
          <a:ln w="38100" cap="flat" cmpd="sng">
            <a:solidFill>
              <a:srgbClr val="617FBE"/>
            </a:solidFill>
            <a:prstDash val="solid"/>
            <a:round/>
            <a:headEnd type="none" w="sm" len="sm"/>
            <a:tailEnd type="triangle" w="med" len="med"/>
          </a:ln>
        </p:spPr>
      </p:cxnSp>
      <p:cxnSp>
        <p:nvCxnSpPr>
          <p:cNvPr id="192" name="Google Shape;192;p14"/>
          <p:cNvCxnSpPr>
            <a:stCxn id="177" idx="1"/>
            <a:endCxn id="174" idx="1"/>
          </p:cNvCxnSpPr>
          <p:nvPr/>
        </p:nvCxnSpPr>
        <p:spPr>
          <a:xfrm>
            <a:off x="410910" y="3489313"/>
            <a:ext cx="2700" cy="667800"/>
          </a:xfrm>
          <a:prstGeom prst="bentConnector3">
            <a:avLst>
              <a:gd name="adj1" fmla="val -8466666"/>
            </a:avLst>
          </a:prstGeom>
          <a:noFill/>
          <a:ln w="38100" cap="flat" cmpd="sng">
            <a:solidFill>
              <a:srgbClr val="5F73C8"/>
            </a:solidFill>
            <a:prstDash val="solid"/>
            <a:round/>
            <a:headEnd type="none" w="sm" len="sm"/>
            <a:tailEnd type="triangle" w="med" len="med"/>
          </a:ln>
        </p:spPr>
      </p:cxnSp>
      <p:cxnSp>
        <p:nvCxnSpPr>
          <p:cNvPr id="193" name="Google Shape;193;p14"/>
          <p:cNvCxnSpPr>
            <a:stCxn id="177" idx="1"/>
            <a:endCxn id="175" idx="1"/>
          </p:cNvCxnSpPr>
          <p:nvPr/>
        </p:nvCxnSpPr>
        <p:spPr>
          <a:xfrm flipH="1">
            <a:off x="404310" y="3489313"/>
            <a:ext cx="6600" cy="1335900"/>
          </a:xfrm>
          <a:prstGeom prst="bentConnector3">
            <a:avLst>
              <a:gd name="adj1" fmla="val 3563393"/>
            </a:avLst>
          </a:prstGeom>
          <a:noFill/>
          <a:ln w="38100" cap="flat" cmpd="sng">
            <a:solidFill>
              <a:srgbClr val="617FBE"/>
            </a:solidFill>
            <a:prstDash val="solid"/>
            <a:round/>
            <a:headEnd type="none" w="sm" len="sm"/>
            <a:tailEnd type="triangle" w="med" len="med"/>
          </a:ln>
        </p:spPr>
      </p:cxnSp>
      <p:sp>
        <p:nvSpPr>
          <p:cNvPr id="194" name="Google Shape;194;p14"/>
          <p:cNvSpPr/>
          <p:nvPr/>
        </p:nvSpPr>
        <p:spPr>
          <a:xfrm>
            <a:off x="404325" y="5203574"/>
            <a:ext cx="1441438" cy="57908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Advocate</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cxnSp>
        <p:nvCxnSpPr>
          <p:cNvPr id="195" name="Google Shape;195;p14"/>
          <p:cNvCxnSpPr/>
          <p:nvPr/>
        </p:nvCxnSpPr>
        <p:spPr>
          <a:xfrm>
            <a:off x="1833148" y="2817790"/>
            <a:ext cx="640355" cy="3132"/>
          </a:xfrm>
          <a:prstGeom prst="straightConnector1">
            <a:avLst/>
          </a:prstGeom>
          <a:noFill/>
          <a:ln w="38100" cap="flat" cmpd="sng">
            <a:solidFill>
              <a:srgbClr val="617FBE"/>
            </a:solidFill>
            <a:prstDash val="solid"/>
            <a:round/>
            <a:headEnd type="triangle" w="med" len="med"/>
            <a:tailEnd type="triangle" w="med" len="med"/>
          </a:ln>
        </p:spPr>
      </p:cxnSp>
      <p:cxnSp>
        <p:nvCxnSpPr>
          <p:cNvPr id="196" name="Google Shape;196;p14"/>
          <p:cNvCxnSpPr>
            <a:endCxn id="177" idx="3"/>
          </p:cNvCxnSpPr>
          <p:nvPr/>
        </p:nvCxnSpPr>
        <p:spPr>
          <a:xfrm flipH="1">
            <a:off x="1852348" y="1683013"/>
            <a:ext cx="2450400" cy="1806300"/>
          </a:xfrm>
          <a:prstGeom prst="bentConnector3">
            <a:avLst>
              <a:gd name="adj1" fmla="val 88483"/>
            </a:avLst>
          </a:prstGeom>
          <a:noFill/>
          <a:ln w="38100" cap="flat" cmpd="sng">
            <a:solidFill>
              <a:srgbClr val="617FBE"/>
            </a:solidFill>
            <a:prstDash val="solid"/>
            <a:round/>
            <a:headEnd type="none" w="sm" len="sm"/>
            <a:tailEnd type="triangle" w="med" len="med"/>
          </a:ln>
        </p:spPr>
      </p:cxnSp>
      <p:cxnSp>
        <p:nvCxnSpPr>
          <p:cNvPr id="197" name="Google Shape;197;p14"/>
          <p:cNvCxnSpPr/>
          <p:nvPr/>
        </p:nvCxnSpPr>
        <p:spPr>
          <a:xfrm>
            <a:off x="2136419" y="3484767"/>
            <a:ext cx="7885" cy="2027044"/>
          </a:xfrm>
          <a:prstGeom prst="straightConnector1">
            <a:avLst/>
          </a:prstGeom>
          <a:noFill/>
          <a:ln w="38100" cap="flat" cmpd="sng">
            <a:solidFill>
              <a:srgbClr val="617FBE"/>
            </a:solidFill>
            <a:prstDash val="solid"/>
            <a:round/>
            <a:headEnd type="none" w="sm" len="sm"/>
            <a:tailEnd type="none" w="sm" len="sm"/>
          </a:ln>
        </p:spPr>
      </p:cxnSp>
      <p:sp>
        <p:nvSpPr>
          <p:cNvPr id="198" name="Google Shape;198;p14"/>
          <p:cNvSpPr/>
          <p:nvPr/>
        </p:nvSpPr>
        <p:spPr>
          <a:xfrm>
            <a:off x="6680845" y="1859317"/>
            <a:ext cx="1441438" cy="579078"/>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Membership Dir</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199" name="Google Shape;199;p14"/>
          <p:cNvSpPr/>
          <p:nvPr/>
        </p:nvSpPr>
        <p:spPr>
          <a:xfrm>
            <a:off x="4670417" y="1859317"/>
            <a:ext cx="1441438" cy="57908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Program Dir</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cxnSp>
        <p:nvCxnSpPr>
          <p:cNvPr id="200" name="Google Shape;200;p14"/>
          <p:cNvCxnSpPr>
            <a:stCxn id="172" idx="2"/>
            <a:endCxn id="198" idx="0"/>
          </p:cNvCxnSpPr>
          <p:nvPr/>
        </p:nvCxnSpPr>
        <p:spPr>
          <a:xfrm rot="-5400000" flipH="1">
            <a:off x="5692890" y="150623"/>
            <a:ext cx="318600" cy="3099000"/>
          </a:xfrm>
          <a:prstGeom prst="bentConnector3">
            <a:avLst>
              <a:gd name="adj1" fmla="val 45499"/>
            </a:avLst>
          </a:prstGeom>
          <a:noFill/>
          <a:ln w="38100" cap="flat" cmpd="sng">
            <a:solidFill>
              <a:srgbClr val="617FBE"/>
            </a:solidFill>
            <a:prstDash val="solid"/>
            <a:round/>
            <a:headEnd type="none" w="sm" len="sm"/>
            <a:tailEnd type="triangle" w="med" len="med"/>
          </a:ln>
        </p:spPr>
      </p:cxnSp>
      <p:sp>
        <p:nvSpPr>
          <p:cNvPr id="201" name="Google Shape;201;p14"/>
          <p:cNvSpPr/>
          <p:nvPr/>
        </p:nvSpPr>
        <p:spPr>
          <a:xfrm>
            <a:off x="6680845" y="2536487"/>
            <a:ext cx="1441438" cy="579078"/>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Retention Chair</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202" name="Google Shape;202;p14"/>
          <p:cNvSpPr/>
          <p:nvPr/>
        </p:nvSpPr>
        <p:spPr>
          <a:xfrm>
            <a:off x="4670417" y="2536487"/>
            <a:ext cx="1441438" cy="57908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Family Dir</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203" name="Google Shape;203;p14"/>
          <p:cNvSpPr/>
          <p:nvPr/>
        </p:nvSpPr>
        <p:spPr>
          <a:xfrm>
            <a:off x="4670417" y="3210568"/>
            <a:ext cx="1441438" cy="57908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Community Dir</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204" name="Google Shape;204;p14"/>
          <p:cNvSpPr/>
          <p:nvPr/>
        </p:nvSpPr>
        <p:spPr>
          <a:xfrm>
            <a:off x="4670417" y="3887738"/>
            <a:ext cx="1441438" cy="57908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Life Director</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205" name="Google Shape;205;p14"/>
          <p:cNvSpPr/>
          <p:nvPr/>
        </p:nvSpPr>
        <p:spPr>
          <a:xfrm>
            <a:off x="6680845" y="4566681"/>
            <a:ext cx="1441438" cy="579078"/>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Ins. Promotion</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206" name="Google Shape;206;p14"/>
          <p:cNvSpPr/>
          <p:nvPr/>
        </p:nvSpPr>
        <p:spPr>
          <a:xfrm>
            <a:off x="4670417" y="4566681"/>
            <a:ext cx="1441438" cy="57908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Faith Director</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207" name="Google Shape;207;p14"/>
          <p:cNvSpPr/>
          <p:nvPr/>
        </p:nvSpPr>
        <p:spPr>
          <a:xfrm>
            <a:off x="6680845" y="5240762"/>
            <a:ext cx="1441438" cy="579078"/>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Health Services</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sp>
        <p:nvSpPr>
          <p:cNvPr id="208" name="Google Shape;208;p14"/>
          <p:cNvSpPr/>
          <p:nvPr/>
        </p:nvSpPr>
        <p:spPr>
          <a:xfrm>
            <a:off x="4670417" y="5240762"/>
            <a:ext cx="1441438" cy="579083"/>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t>Formation</a:t>
            </a:r>
            <a:endParaRPr dirty="0"/>
          </a:p>
          <a:p>
            <a:pPr marL="0" marR="0" lvl="0" indent="0" algn="ctr" rtl="0">
              <a:spcBef>
                <a:spcPts val="0"/>
              </a:spcBef>
              <a:spcAft>
                <a:spcPts val="0"/>
              </a:spcAft>
              <a:buNone/>
            </a:pPr>
            <a:r>
              <a:rPr lang="en-US" sz="1400" b="0" i="0" u="none" strike="noStrike" cap="none" dirty="0">
                <a:solidFill>
                  <a:schemeClr val="lt1"/>
                </a:solidFill>
                <a:latin typeface="Arial"/>
                <a:ea typeface="Arial"/>
                <a:cs typeface="Arial"/>
                <a:sym typeface="Arial"/>
              </a:rPr>
              <a:t>(Name)</a:t>
            </a:r>
            <a:endParaRPr dirty="0"/>
          </a:p>
        </p:txBody>
      </p:sp>
      <p:sp>
        <p:nvSpPr>
          <p:cNvPr id="209" name="Google Shape;209;p14"/>
          <p:cNvSpPr/>
          <p:nvPr/>
        </p:nvSpPr>
        <p:spPr>
          <a:xfrm>
            <a:off x="6680845" y="5917932"/>
            <a:ext cx="1441438" cy="579078"/>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00" b="0" i="0" u="none" strike="noStrike" cap="none">
                <a:solidFill>
                  <a:schemeClr val="lt1"/>
                </a:solidFill>
                <a:latin typeface="Arial"/>
                <a:ea typeface="Arial"/>
                <a:cs typeface="Arial"/>
                <a:sym typeface="Arial"/>
              </a:rPr>
              <a:t>Public Relations</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cxnSp>
        <p:nvCxnSpPr>
          <p:cNvPr id="210" name="Google Shape;210;p14"/>
          <p:cNvCxnSpPr>
            <a:stCxn id="199" idx="1"/>
            <a:endCxn id="206" idx="1"/>
          </p:cNvCxnSpPr>
          <p:nvPr/>
        </p:nvCxnSpPr>
        <p:spPr>
          <a:xfrm>
            <a:off x="4670417" y="2148859"/>
            <a:ext cx="600" cy="2707500"/>
          </a:xfrm>
          <a:prstGeom prst="bentConnector3">
            <a:avLst>
              <a:gd name="adj1" fmla="val -35983333"/>
            </a:avLst>
          </a:prstGeom>
          <a:noFill/>
          <a:ln w="38100" cap="flat" cmpd="sng">
            <a:solidFill>
              <a:srgbClr val="617FBE"/>
            </a:solidFill>
            <a:prstDash val="solid"/>
            <a:round/>
            <a:headEnd type="none" w="sm" len="sm"/>
            <a:tailEnd type="triangle" w="med" len="med"/>
          </a:ln>
        </p:spPr>
      </p:cxnSp>
      <p:cxnSp>
        <p:nvCxnSpPr>
          <p:cNvPr id="211" name="Google Shape;211;p14"/>
          <p:cNvCxnSpPr>
            <a:endCxn id="202" idx="1"/>
          </p:cNvCxnSpPr>
          <p:nvPr/>
        </p:nvCxnSpPr>
        <p:spPr>
          <a:xfrm>
            <a:off x="4473617" y="2820929"/>
            <a:ext cx="196800" cy="5100"/>
          </a:xfrm>
          <a:prstGeom prst="straightConnector1">
            <a:avLst/>
          </a:prstGeom>
          <a:noFill/>
          <a:ln w="38100" cap="flat" cmpd="sng">
            <a:solidFill>
              <a:srgbClr val="617FBE"/>
            </a:solidFill>
            <a:prstDash val="solid"/>
            <a:round/>
            <a:headEnd type="none" w="sm" len="sm"/>
            <a:tailEnd type="triangle" w="med" len="med"/>
          </a:ln>
        </p:spPr>
      </p:cxnSp>
      <p:cxnSp>
        <p:nvCxnSpPr>
          <p:cNvPr id="212" name="Google Shape;212;p14"/>
          <p:cNvCxnSpPr/>
          <p:nvPr/>
        </p:nvCxnSpPr>
        <p:spPr>
          <a:xfrm>
            <a:off x="4479933" y="3506079"/>
            <a:ext cx="196833" cy="5107"/>
          </a:xfrm>
          <a:prstGeom prst="straightConnector1">
            <a:avLst/>
          </a:prstGeom>
          <a:noFill/>
          <a:ln w="38100" cap="flat" cmpd="sng">
            <a:solidFill>
              <a:srgbClr val="617FBE"/>
            </a:solidFill>
            <a:prstDash val="solid"/>
            <a:round/>
            <a:headEnd type="none" w="sm" len="sm"/>
            <a:tailEnd type="triangle" w="med" len="med"/>
          </a:ln>
        </p:spPr>
      </p:cxnSp>
      <p:cxnSp>
        <p:nvCxnSpPr>
          <p:cNvPr id="213" name="Google Shape;213;p14"/>
          <p:cNvCxnSpPr/>
          <p:nvPr/>
        </p:nvCxnSpPr>
        <p:spPr>
          <a:xfrm>
            <a:off x="4472935" y="4160246"/>
            <a:ext cx="196833" cy="5107"/>
          </a:xfrm>
          <a:prstGeom prst="straightConnector1">
            <a:avLst/>
          </a:prstGeom>
          <a:noFill/>
          <a:ln w="38100" cap="flat" cmpd="sng">
            <a:solidFill>
              <a:srgbClr val="617FBE"/>
            </a:solidFill>
            <a:prstDash val="solid"/>
            <a:round/>
            <a:headEnd type="none" w="sm" len="sm"/>
            <a:tailEnd type="triangle" w="med" len="med"/>
          </a:ln>
        </p:spPr>
      </p:cxnSp>
      <p:sp>
        <p:nvSpPr>
          <p:cNvPr id="214" name="Google Shape;214;p14"/>
          <p:cNvSpPr/>
          <p:nvPr/>
        </p:nvSpPr>
        <p:spPr>
          <a:xfrm>
            <a:off x="6691526" y="3214640"/>
            <a:ext cx="1441438" cy="1230441"/>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Retention Committee</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1 (name)</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2(Name)</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3(Name)</a:t>
            </a:r>
            <a:endParaRPr/>
          </a:p>
        </p:txBody>
      </p:sp>
      <p:cxnSp>
        <p:nvCxnSpPr>
          <p:cNvPr id="215" name="Google Shape;215;p14"/>
          <p:cNvCxnSpPr>
            <a:stCxn id="198" idx="3"/>
            <a:endCxn id="201" idx="3"/>
          </p:cNvCxnSpPr>
          <p:nvPr/>
        </p:nvCxnSpPr>
        <p:spPr>
          <a:xfrm>
            <a:off x="8122283" y="2148856"/>
            <a:ext cx="600" cy="677100"/>
          </a:xfrm>
          <a:prstGeom prst="bentConnector3">
            <a:avLst>
              <a:gd name="adj1" fmla="val 38100000"/>
            </a:avLst>
          </a:prstGeom>
          <a:noFill/>
          <a:ln w="38100" cap="flat" cmpd="sng">
            <a:solidFill>
              <a:srgbClr val="617FBE"/>
            </a:solidFill>
            <a:prstDash val="solid"/>
            <a:round/>
            <a:headEnd type="none" w="sm" len="sm"/>
            <a:tailEnd type="triangle" w="med" len="med"/>
          </a:ln>
        </p:spPr>
      </p:cxnSp>
      <p:cxnSp>
        <p:nvCxnSpPr>
          <p:cNvPr id="216" name="Google Shape;216;p14"/>
          <p:cNvCxnSpPr>
            <a:stCxn id="201" idx="2"/>
            <a:endCxn id="214" idx="0"/>
          </p:cNvCxnSpPr>
          <p:nvPr/>
        </p:nvCxnSpPr>
        <p:spPr>
          <a:xfrm>
            <a:off x="7401564" y="3115565"/>
            <a:ext cx="10800" cy="99000"/>
          </a:xfrm>
          <a:prstGeom prst="straightConnector1">
            <a:avLst/>
          </a:prstGeom>
          <a:noFill/>
          <a:ln w="38100" cap="flat" cmpd="sng">
            <a:solidFill>
              <a:srgbClr val="617FBE"/>
            </a:solidFill>
            <a:prstDash val="solid"/>
            <a:round/>
            <a:headEnd type="none" w="sm" len="sm"/>
            <a:tailEnd type="triangle" w="med" len="med"/>
          </a:ln>
        </p:spPr>
      </p:cxnSp>
      <p:cxnSp>
        <p:nvCxnSpPr>
          <p:cNvPr id="217" name="Google Shape;217;p14"/>
          <p:cNvCxnSpPr>
            <a:stCxn id="206" idx="2"/>
            <a:endCxn id="208" idx="0"/>
          </p:cNvCxnSpPr>
          <p:nvPr/>
        </p:nvCxnSpPr>
        <p:spPr>
          <a:xfrm>
            <a:off x="5391136" y="5145764"/>
            <a:ext cx="0" cy="95100"/>
          </a:xfrm>
          <a:prstGeom prst="straightConnector1">
            <a:avLst/>
          </a:prstGeom>
          <a:noFill/>
          <a:ln w="38100" cap="flat" cmpd="sng">
            <a:solidFill>
              <a:srgbClr val="617FBE"/>
            </a:solidFill>
            <a:prstDash val="solid"/>
            <a:round/>
            <a:headEnd type="none" w="sm" len="sm"/>
            <a:tailEnd type="triangle" w="med" len="med"/>
          </a:ln>
        </p:spPr>
      </p:cxnSp>
      <p:cxnSp>
        <p:nvCxnSpPr>
          <p:cNvPr id="218" name="Google Shape;218;p14"/>
          <p:cNvCxnSpPr/>
          <p:nvPr/>
        </p:nvCxnSpPr>
        <p:spPr>
          <a:xfrm>
            <a:off x="6343650" y="1683049"/>
            <a:ext cx="0" cy="4512498"/>
          </a:xfrm>
          <a:prstGeom prst="straightConnector1">
            <a:avLst/>
          </a:prstGeom>
          <a:noFill/>
          <a:ln w="38100" cap="flat" cmpd="sng">
            <a:solidFill>
              <a:srgbClr val="617FBE"/>
            </a:solidFill>
            <a:prstDash val="solid"/>
            <a:round/>
            <a:headEnd type="none" w="sm" len="sm"/>
            <a:tailEnd type="triangle" w="med" len="med"/>
          </a:ln>
        </p:spPr>
      </p:cxnSp>
      <p:cxnSp>
        <p:nvCxnSpPr>
          <p:cNvPr id="219" name="Google Shape;219;p14"/>
          <p:cNvCxnSpPr/>
          <p:nvPr/>
        </p:nvCxnSpPr>
        <p:spPr>
          <a:xfrm>
            <a:off x="6343650" y="4852681"/>
            <a:ext cx="364525" cy="0"/>
          </a:xfrm>
          <a:prstGeom prst="straightConnector1">
            <a:avLst/>
          </a:prstGeom>
          <a:noFill/>
          <a:ln w="38100" cap="flat" cmpd="sng">
            <a:solidFill>
              <a:srgbClr val="617FBE"/>
            </a:solidFill>
            <a:prstDash val="solid"/>
            <a:round/>
            <a:headEnd type="none" w="sm" len="sm"/>
            <a:tailEnd type="triangle" w="med" len="med"/>
          </a:ln>
        </p:spPr>
      </p:cxnSp>
      <p:cxnSp>
        <p:nvCxnSpPr>
          <p:cNvPr id="220" name="Google Shape;220;p14"/>
          <p:cNvCxnSpPr/>
          <p:nvPr/>
        </p:nvCxnSpPr>
        <p:spPr>
          <a:xfrm>
            <a:off x="6327001" y="5534757"/>
            <a:ext cx="364525" cy="0"/>
          </a:xfrm>
          <a:prstGeom prst="straightConnector1">
            <a:avLst/>
          </a:prstGeom>
          <a:noFill/>
          <a:ln w="38100" cap="flat" cmpd="sng">
            <a:solidFill>
              <a:srgbClr val="617FBE"/>
            </a:solidFill>
            <a:prstDash val="solid"/>
            <a:round/>
            <a:headEnd type="none" w="sm" len="sm"/>
            <a:tailEnd type="triangle" w="med" len="med"/>
          </a:ln>
        </p:spPr>
      </p:cxnSp>
      <p:sp>
        <p:nvSpPr>
          <p:cNvPr id="221" name="Google Shape;221;p14"/>
          <p:cNvSpPr/>
          <p:nvPr/>
        </p:nvSpPr>
        <p:spPr>
          <a:xfrm>
            <a:off x="2432553" y="4960950"/>
            <a:ext cx="1441438" cy="579681"/>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Lecturer</a:t>
            </a:r>
            <a:endParaRPr/>
          </a:p>
          <a:p>
            <a:pPr marL="0" marR="0" lvl="0" indent="0" algn="ctr" rtl="0">
              <a:spcBef>
                <a:spcPts val="0"/>
              </a:spcBef>
              <a:spcAft>
                <a:spcPts val="0"/>
              </a:spcAft>
              <a:buNone/>
            </a:pPr>
            <a:r>
              <a:rPr lang="en-US" sz="1400" b="0" i="0" u="none" strike="noStrike" cap="none">
                <a:solidFill>
                  <a:schemeClr val="lt1"/>
                </a:solidFill>
                <a:latin typeface="Arial"/>
                <a:ea typeface="Arial"/>
                <a:cs typeface="Arial"/>
                <a:sym typeface="Arial"/>
              </a:rPr>
              <a:t>(Name)</a:t>
            </a:r>
            <a:endParaRPr/>
          </a:p>
        </p:txBody>
      </p:sp>
      <p:cxnSp>
        <p:nvCxnSpPr>
          <p:cNvPr id="222" name="Google Shape;222;p14"/>
          <p:cNvCxnSpPr/>
          <p:nvPr/>
        </p:nvCxnSpPr>
        <p:spPr>
          <a:xfrm>
            <a:off x="2153325" y="5229923"/>
            <a:ext cx="290467" cy="0"/>
          </a:xfrm>
          <a:prstGeom prst="straightConnector1">
            <a:avLst/>
          </a:prstGeom>
          <a:noFill/>
          <a:ln w="38100" cap="flat" cmpd="sng">
            <a:solidFill>
              <a:srgbClr val="617FBE"/>
            </a:solidFill>
            <a:prstDash val="solid"/>
            <a:round/>
            <a:headEnd type="none" w="sm" len="sm"/>
            <a:tailEnd type="triangle" w="med" len="med"/>
          </a:ln>
        </p:spPr>
      </p:cxnSp>
      <p:cxnSp>
        <p:nvCxnSpPr>
          <p:cNvPr id="223" name="Google Shape;223;p14"/>
          <p:cNvCxnSpPr/>
          <p:nvPr/>
        </p:nvCxnSpPr>
        <p:spPr>
          <a:xfrm>
            <a:off x="6327000" y="6195547"/>
            <a:ext cx="364525" cy="0"/>
          </a:xfrm>
          <a:prstGeom prst="straightConnector1">
            <a:avLst/>
          </a:prstGeom>
          <a:noFill/>
          <a:ln w="38100" cap="flat" cmpd="sng">
            <a:solidFill>
              <a:srgbClr val="617FBE"/>
            </a:solidFill>
            <a:prstDash val="solid"/>
            <a:round/>
            <a:headEnd type="none" w="sm" len="sm"/>
            <a:tailEnd type="triangle" w="med" len="med"/>
          </a:ln>
        </p:spPr>
      </p:cxnSp>
      <p:cxnSp>
        <p:nvCxnSpPr>
          <p:cNvPr id="224" name="Google Shape;224;p14"/>
          <p:cNvCxnSpPr>
            <a:endCxn id="172" idx="1"/>
          </p:cNvCxnSpPr>
          <p:nvPr/>
        </p:nvCxnSpPr>
        <p:spPr>
          <a:xfrm>
            <a:off x="3113913" y="1129227"/>
            <a:ext cx="405900" cy="4500"/>
          </a:xfrm>
          <a:prstGeom prst="straightConnector1">
            <a:avLst/>
          </a:prstGeom>
          <a:noFill/>
          <a:ln w="38100" cap="flat" cmpd="sng">
            <a:solidFill>
              <a:srgbClr val="617FBE"/>
            </a:solidFill>
            <a:prstDash val="solid"/>
            <a:round/>
            <a:headEnd type="triangle" w="med" len="med"/>
            <a:tailEnd type="triangle" w="med" len="med"/>
          </a:ln>
        </p:spPr>
      </p:cxnSp>
      <p:sp>
        <p:nvSpPr>
          <p:cNvPr id="225" name="Google Shape;225;p14"/>
          <p:cNvSpPr/>
          <p:nvPr/>
        </p:nvSpPr>
        <p:spPr>
          <a:xfrm>
            <a:off x="5459562" y="813040"/>
            <a:ext cx="367899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sng" strike="noStrike" cap="none">
                <a:solidFill>
                  <a:srgbClr val="0000CC"/>
                </a:solidFill>
                <a:latin typeface="PT Sans"/>
                <a:ea typeface="PT Sans"/>
                <a:cs typeface="PT Sans"/>
                <a:sym typeface="PT Sans"/>
                <a:hlinkClick r:id="rId6">
                  <a:extLst>
                    <a:ext uri="{A12FA001-AC4F-418D-AE19-62706E023703}">
                      <ahyp:hlinkClr xmlns:ahyp="http://schemas.microsoft.com/office/drawing/2018/hyperlinkcolor" val="tx"/>
                    </a:ext>
                  </a:extLst>
                </a:hlinkClick>
              </a:rPr>
              <a:t>Duties Responsibilities </a:t>
            </a:r>
            <a:r>
              <a:rPr lang="en-US" sz="1800" b="1" i="0" u="sng" strike="noStrike" cap="none">
                <a:solidFill>
                  <a:srgbClr val="0000CC"/>
                </a:solidFill>
                <a:latin typeface="PT Sans"/>
                <a:ea typeface="PT Sans"/>
                <a:cs typeface="PT Sans"/>
                <a:sym typeface="PT Sans"/>
                <a:hlinkClick r:id="rId6">
                  <a:extLst>
                    <a:ext uri="{A12FA001-AC4F-418D-AE19-62706E023703}">
                      <ahyp:hlinkClr xmlns:ahyp="http://schemas.microsoft.com/office/drawing/2018/hyperlinkcolor" val="tx"/>
                    </a:ext>
                  </a:extLst>
                </a:hlinkClick>
              </a:rPr>
              <a:t>Council Officers</a:t>
            </a:r>
            <a:r>
              <a:rPr lang="en-US" sz="1800" b="0" i="0" u="sng" strike="noStrike" cap="none">
                <a:solidFill>
                  <a:srgbClr val="0000CC"/>
                </a:solidFill>
                <a:latin typeface="PT Sans"/>
                <a:ea typeface="PT Sans"/>
                <a:cs typeface="PT Sans"/>
                <a:sym typeface="PT Sans"/>
                <a:hlinkClick r:id="rId6">
                  <a:extLst>
                    <a:ext uri="{A12FA001-AC4F-418D-AE19-62706E023703}">
                      <ahyp:hlinkClr xmlns:ahyp="http://schemas.microsoft.com/office/drawing/2018/hyperlinkcolor" val="tx"/>
                    </a:ext>
                  </a:extLst>
                </a:hlinkClick>
              </a:rPr>
              <a:t> Directors</a:t>
            </a:r>
            <a:endParaRPr sz="1800">
              <a:solidFill>
                <a:schemeClr val="dk1"/>
              </a:solidFill>
              <a:latin typeface="Arial"/>
              <a:ea typeface="Arial"/>
              <a:cs typeface="Arial"/>
              <a:sym typeface="Arial"/>
            </a:endParaRPr>
          </a:p>
        </p:txBody>
      </p:sp>
      <p:pic>
        <p:nvPicPr>
          <p:cNvPr id="226" name="Google Shape;226;p14"/>
          <p:cNvPicPr preferRelativeResize="0"/>
          <p:nvPr/>
        </p:nvPicPr>
        <p:blipFill rotWithShape="1">
          <a:blip r:embed="rId7">
            <a:alphaModFix/>
          </a:blip>
          <a:srcRect/>
          <a:stretch/>
        </p:blipFill>
        <p:spPr>
          <a:xfrm>
            <a:off x="6680845" y="28879"/>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5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F60FE-E568-5B48-1E2F-E186BA97419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14</a:t>
            </a:fld>
            <a:endParaRPr lang="en-US"/>
          </a:p>
        </p:txBody>
      </p:sp>
      <p:sp>
        <p:nvSpPr>
          <p:cNvPr id="3" name="Title 2">
            <a:extLst>
              <a:ext uri="{FF2B5EF4-FFF2-40B4-BE49-F238E27FC236}">
                <a16:creationId xmlns:a16="http://schemas.microsoft.com/office/drawing/2014/main" id="{AC69453D-85F4-86F3-B0D1-20E6D1943EC2}"/>
              </a:ext>
            </a:extLst>
          </p:cNvPr>
          <p:cNvSpPr>
            <a:spLocks noGrp="1"/>
          </p:cNvSpPr>
          <p:nvPr>
            <p:ph type="title"/>
          </p:nvPr>
        </p:nvSpPr>
        <p:spPr/>
        <p:txBody>
          <a:bodyPr/>
          <a:lstStyle/>
          <a:p>
            <a:r>
              <a:rPr lang="en-US" dirty="0"/>
              <a:t>New Formation Director</a:t>
            </a:r>
          </a:p>
        </p:txBody>
      </p:sp>
      <p:sp>
        <p:nvSpPr>
          <p:cNvPr id="5" name="TextBox 4">
            <a:extLst>
              <a:ext uri="{FF2B5EF4-FFF2-40B4-BE49-F238E27FC236}">
                <a16:creationId xmlns:a16="http://schemas.microsoft.com/office/drawing/2014/main" id="{EA831C4B-E8CA-B3E1-D7E6-58941A7E4890}"/>
              </a:ext>
            </a:extLst>
          </p:cNvPr>
          <p:cNvSpPr txBox="1"/>
          <p:nvPr/>
        </p:nvSpPr>
        <p:spPr>
          <a:xfrm>
            <a:off x="587022" y="953210"/>
            <a:ext cx="8184986" cy="5355312"/>
          </a:xfrm>
          <a:prstGeom prst="rect">
            <a:avLst/>
          </a:prstGeom>
          <a:noFill/>
        </p:spPr>
        <p:txBody>
          <a:bodyPr wrap="square">
            <a:spAutoFit/>
          </a:bodyPr>
          <a:lstStyle/>
          <a:p>
            <a:pPr algn="l"/>
            <a:br>
              <a:rPr lang="en-US" sz="1800" b="0" i="0" dirty="0">
                <a:solidFill>
                  <a:srgbClr val="222222"/>
                </a:solidFill>
                <a:effectLst/>
                <a:latin typeface="Arial" panose="020B0604020202020204" pitchFamily="34" charset="0"/>
              </a:rPr>
            </a:br>
            <a:r>
              <a:rPr lang="en-US" sz="1800" b="0" i="0" dirty="0">
                <a:solidFill>
                  <a:srgbClr val="222222"/>
                </a:solidFill>
                <a:effectLst/>
                <a:latin typeface="Arial" panose="020B0604020202020204" pitchFamily="34" charset="0"/>
              </a:rPr>
              <a:t>1.) A Practical Catholic Male, a sincere devotion to the Catholic Faith and our brotherhood in Christ(Church attendance as often as possible/Confession a must,-time table based upon perceived need)</a:t>
            </a:r>
            <a:r>
              <a:rPr lang="en-US" sz="1800" b="1" i="0" dirty="0">
                <a:solidFill>
                  <a:srgbClr val="222222"/>
                </a:solidFill>
                <a:effectLst/>
                <a:latin typeface="Arial" panose="020B0604020202020204" pitchFamily="34" charset="0"/>
              </a:rPr>
              <a:t>These have specific Catholic guidelines - but It is not for me to judge.</a:t>
            </a:r>
            <a:endParaRPr lang="en-US" sz="1800" b="0" i="0" dirty="0">
              <a:solidFill>
                <a:srgbClr val="222222"/>
              </a:solidFill>
              <a:effectLst/>
              <a:latin typeface="Arial" panose="020B0604020202020204" pitchFamily="34" charset="0"/>
            </a:endParaRPr>
          </a:p>
          <a:p>
            <a:pPr algn="l"/>
            <a:r>
              <a:rPr lang="en-US" sz="1800" b="0" i="0" dirty="0">
                <a:solidFill>
                  <a:srgbClr val="222222"/>
                </a:solidFill>
                <a:effectLst/>
                <a:latin typeface="Arial" panose="020B0604020202020204" pitchFamily="34" charset="0"/>
              </a:rPr>
              <a:t>2.) Outgoing and has, or can have a great relationship with the Pastor, and or the Parish's Evangelization Team.</a:t>
            </a:r>
          </a:p>
          <a:p>
            <a:pPr algn="l"/>
            <a:r>
              <a:rPr lang="en-US" sz="1800" b="0" i="0" dirty="0">
                <a:solidFill>
                  <a:srgbClr val="222222"/>
                </a:solidFill>
                <a:effectLst/>
                <a:latin typeface="Arial" panose="020B0604020202020204" pitchFamily="34" charset="0"/>
              </a:rPr>
              <a:t>3)  A Man who has the time to make a commitment to hold the Cor Meeting monthly if not </a:t>
            </a:r>
            <a:r>
              <a:rPr lang="en-US" sz="1800" b="0" i="0" dirty="0" err="1">
                <a:solidFill>
                  <a:srgbClr val="222222"/>
                </a:solidFill>
                <a:effectLst/>
                <a:latin typeface="Arial" panose="020B0604020202020204" pitchFamily="34" charset="0"/>
              </a:rPr>
              <a:t>Weekly,and</a:t>
            </a:r>
            <a:r>
              <a:rPr lang="en-US" sz="1800" b="0" i="0" dirty="0">
                <a:solidFill>
                  <a:srgbClr val="222222"/>
                </a:solidFill>
                <a:effectLst/>
                <a:latin typeface="Arial" panose="020B0604020202020204" pitchFamily="34" charset="0"/>
              </a:rPr>
              <a:t> can lead a small group discussion.</a:t>
            </a:r>
          </a:p>
          <a:p>
            <a:pPr algn="l"/>
            <a:r>
              <a:rPr lang="en-US" sz="1800" b="0" i="0" dirty="0">
                <a:solidFill>
                  <a:srgbClr val="222222"/>
                </a:solidFill>
                <a:effectLst/>
                <a:latin typeface="Arial" panose="020B0604020202020204" pitchFamily="34" charset="0"/>
              </a:rPr>
              <a:t>4) A Man that is open and willing to listen to all points of view and is able to control a meeting.</a:t>
            </a:r>
          </a:p>
          <a:p>
            <a:pPr algn="l"/>
            <a:r>
              <a:rPr lang="en-US" sz="1800" b="0" i="0" dirty="0">
                <a:solidFill>
                  <a:srgbClr val="222222"/>
                </a:solidFill>
                <a:effectLst/>
                <a:latin typeface="Arial" panose="020B0604020202020204" pitchFamily="34" charset="0"/>
              </a:rPr>
              <a:t>5) A Man that wants to bring others to Jesus via Evangelization.</a:t>
            </a:r>
          </a:p>
          <a:p>
            <a:pPr algn="l"/>
            <a:r>
              <a:rPr lang="en-US" sz="1800" b="0" i="0" dirty="0">
                <a:solidFill>
                  <a:srgbClr val="222222"/>
                </a:solidFill>
                <a:effectLst/>
                <a:latin typeface="Arial" panose="020B0604020202020204" pitchFamily="34" charset="0"/>
              </a:rPr>
              <a:t>6) Willing and able to hold the podium at a meeting and not be thrown of course,</a:t>
            </a:r>
          </a:p>
          <a:p>
            <a:pPr algn="l"/>
            <a:r>
              <a:rPr lang="en-US" sz="1800" b="0" i="0" dirty="0">
                <a:solidFill>
                  <a:srgbClr val="222222"/>
                </a:solidFill>
                <a:effectLst/>
                <a:latin typeface="Arial" panose="020B0604020202020204" pitchFamily="34" charset="0"/>
              </a:rPr>
              <a:t>7) Someone willing to use opportunities to invite men to become a Knights of Columbus Member.</a:t>
            </a:r>
          </a:p>
          <a:p>
            <a:pPr algn="l"/>
            <a:r>
              <a:rPr lang="en-US" sz="1800" b="0" i="0" dirty="0">
                <a:solidFill>
                  <a:srgbClr val="222222"/>
                </a:solidFill>
                <a:effectLst/>
                <a:latin typeface="Arial" panose="020B0604020202020204" pitchFamily="34" charset="0"/>
              </a:rPr>
              <a:t>8) Finally, someone who is on a the Journey to become a better Catholic through discourse, readings and videos and seeks to grow in their faith through fellowship.</a:t>
            </a:r>
          </a:p>
        </p:txBody>
      </p:sp>
    </p:spTree>
    <p:extLst>
      <p:ext uri="{BB962C8B-B14F-4D97-AF65-F5344CB8AC3E}">
        <p14:creationId xmlns:p14="http://schemas.microsoft.com/office/powerpoint/2010/main" val="1974498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15"/>
          <p:cNvPicPr preferRelativeResize="0"/>
          <p:nvPr/>
        </p:nvPicPr>
        <p:blipFill rotWithShape="1">
          <a:blip r:embed="rId3">
            <a:alphaModFix/>
          </a:blip>
          <a:srcRect/>
          <a:stretch/>
        </p:blipFill>
        <p:spPr>
          <a:xfrm>
            <a:off x="-172006" y="271452"/>
            <a:ext cx="6473228" cy="7122276"/>
          </a:xfrm>
          <a:prstGeom prst="rect">
            <a:avLst/>
          </a:prstGeom>
          <a:noFill/>
          <a:ln>
            <a:noFill/>
          </a:ln>
        </p:spPr>
      </p:pic>
      <p:sp>
        <p:nvSpPr>
          <p:cNvPr id="233" name="Google Shape;233;p15"/>
          <p:cNvSpPr txBox="1"/>
          <p:nvPr/>
        </p:nvSpPr>
        <p:spPr>
          <a:xfrm>
            <a:off x="1981200" y="-1099931"/>
            <a:ext cx="7162800" cy="762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Arial"/>
              <a:ea typeface="Arial"/>
              <a:cs typeface="Arial"/>
              <a:sym typeface="Arial"/>
            </a:endParaRPr>
          </a:p>
        </p:txBody>
      </p:sp>
      <p:sp>
        <p:nvSpPr>
          <p:cNvPr id="234" name="Google Shape;234;p15"/>
          <p:cNvSpPr txBox="1"/>
          <p:nvPr/>
        </p:nvSpPr>
        <p:spPr>
          <a:xfrm>
            <a:off x="6120143" y="838248"/>
            <a:ext cx="3023857"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rgbClr val="7F7F7F"/>
                </a:solidFill>
                <a:latin typeface="Times New Roman"/>
                <a:ea typeface="Times New Roman"/>
                <a:cs typeface="Times New Roman"/>
                <a:sym typeface="Times New Roman"/>
              </a:rPr>
              <a:t>Member Management Steps</a:t>
            </a:r>
            <a:endParaRPr sz="1800">
              <a:solidFill>
                <a:srgbClr val="7F7F7F"/>
              </a:solidFill>
              <a:latin typeface="Times New Roman"/>
              <a:ea typeface="Times New Roman"/>
              <a:cs typeface="Times New Roman"/>
              <a:sym typeface="Times New Roman"/>
            </a:endParaRPr>
          </a:p>
          <a:p>
            <a:pPr marL="179388" marR="0" lvl="0" indent="-179388"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Go to: </a:t>
            </a:r>
            <a:r>
              <a:rPr lang="en-US" sz="1800" u="sng">
                <a:solidFill>
                  <a:srgbClr val="7F7F7F"/>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www.kofc.org</a:t>
            </a:r>
            <a:r>
              <a:rPr lang="en-US" sz="1800">
                <a:solidFill>
                  <a:srgbClr val="7F7F7F"/>
                </a:solidFill>
                <a:latin typeface="Times New Roman"/>
                <a:ea typeface="Times New Roman"/>
                <a:cs typeface="Times New Roman"/>
                <a:sym typeface="Times New Roman"/>
              </a:rPr>
              <a:t> (click)</a:t>
            </a:r>
            <a:endParaRPr/>
          </a:p>
          <a:p>
            <a:pPr marL="179388" marR="0" lvl="0" indent="-179388"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Sign in</a:t>
            </a:r>
            <a:endParaRPr/>
          </a:p>
          <a:p>
            <a:pPr marL="179388" marR="0" lvl="0" indent="-179388"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Officers Online</a:t>
            </a:r>
            <a:endParaRPr/>
          </a:p>
          <a:p>
            <a:pPr marL="179388" marR="0" lvl="0" indent="-179388"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Member Management</a:t>
            </a:r>
            <a:endParaRPr/>
          </a:p>
          <a:p>
            <a:pPr marL="179388" marR="0" lvl="0" indent="-179388"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LIVE</a:t>
            </a:r>
            <a:endParaRPr/>
          </a:p>
          <a:p>
            <a:pPr marL="179388" marR="0" lvl="0" indent="-179388"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Council Administration</a:t>
            </a:r>
            <a:endParaRPr/>
          </a:p>
          <a:p>
            <a:pPr marL="179388" marR="0" lvl="0" indent="-179388"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Council Officers</a:t>
            </a:r>
            <a:endParaRPr/>
          </a:p>
          <a:p>
            <a:pPr marL="179388" marR="0" lvl="1" indent="-179388" algn="l" rtl="0">
              <a:spcBef>
                <a:spcPts val="0"/>
              </a:spcBef>
              <a:spcAft>
                <a:spcPts val="0"/>
              </a:spcAft>
              <a:buClr>
                <a:srgbClr val="7F7F7F"/>
              </a:buClr>
              <a:buSzPts val="1800"/>
              <a:buFont typeface="Arial"/>
              <a:buChar char="•"/>
            </a:pPr>
            <a:r>
              <a:rPr lang="en-US" sz="1800" b="0" i="0" u="none" strike="noStrike" cap="none">
                <a:solidFill>
                  <a:srgbClr val="7F7F7F"/>
                </a:solidFill>
                <a:latin typeface="Times New Roman"/>
                <a:ea typeface="Times New Roman"/>
                <a:cs typeface="Times New Roman"/>
                <a:sym typeface="Times New Roman"/>
              </a:rPr>
              <a:t>Choose Role</a:t>
            </a:r>
            <a:endParaRPr/>
          </a:p>
          <a:p>
            <a:pPr marL="179388" marR="0" lvl="1" indent="-179388" algn="l" rtl="0">
              <a:spcBef>
                <a:spcPts val="0"/>
              </a:spcBef>
              <a:spcAft>
                <a:spcPts val="0"/>
              </a:spcAft>
              <a:buClr>
                <a:srgbClr val="7F7F7F"/>
              </a:buClr>
              <a:buSzPts val="1800"/>
              <a:buFont typeface="Arial"/>
              <a:buChar char="•"/>
            </a:pPr>
            <a:r>
              <a:rPr lang="en-US" sz="1800" b="0" i="0" u="none" strike="noStrike" cap="none">
                <a:solidFill>
                  <a:srgbClr val="7F7F7F"/>
                </a:solidFill>
                <a:latin typeface="Times New Roman"/>
                <a:ea typeface="Times New Roman"/>
                <a:cs typeface="Times New Roman"/>
                <a:sym typeface="Times New Roman"/>
              </a:rPr>
              <a:t>Assign a Name</a:t>
            </a:r>
            <a:endParaRPr/>
          </a:p>
          <a:p>
            <a:pPr marL="179388" marR="0" lvl="0" indent="-179388"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Submit</a:t>
            </a:r>
            <a:endParaRPr/>
          </a:p>
          <a:p>
            <a:pPr marL="179388" marR="0" lvl="0" indent="-179388"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Print Center</a:t>
            </a:r>
            <a:endParaRPr/>
          </a:p>
          <a:p>
            <a:pPr marL="179388" marR="0" lvl="0" indent="-179388"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Save &amp; e-mail report</a:t>
            </a:r>
            <a:endParaRPr/>
          </a:p>
          <a:p>
            <a:pPr marL="0" marR="0" lvl="0" indent="0" algn="l" rtl="0">
              <a:spcBef>
                <a:spcPts val="0"/>
              </a:spcBef>
              <a:spcAft>
                <a:spcPts val="0"/>
              </a:spcAft>
              <a:buClr>
                <a:schemeClr val="dk1"/>
              </a:buClr>
              <a:buSzPts val="1800"/>
              <a:buFont typeface="Arial"/>
              <a:buNone/>
            </a:pPr>
            <a:endParaRPr sz="1800">
              <a:solidFill>
                <a:srgbClr val="7F7F7F"/>
              </a:solidFill>
              <a:latin typeface="Times New Roman"/>
              <a:ea typeface="Times New Roman"/>
              <a:cs typeface="Times New Roman"/>
              <a:sym typeface="Times New Roman"/>
            </a:endParaRPr>
          </a:p>
          <a:p>
            <a:pPr marL="0" marR="0" lvl="0" indent="0" algn="l" rtl="0">
              <a:spcBef>
                <a:spcPts val="0"/>
              </a:spcBef>
              <a:spcAft>
                <a:spcPts val="0"/>
              </a:spcAft>
              <a:buNone/>
            </a:pPr>
            <a:r>
              <a:rPr lang="en-US" sz="1800" i="1">
                <a:solidFill>
                  <a:srgbClr val="7F7F7F"/>
                </a:solidFill>
                <a:latin typeface="Times New Roman"/>
                <a:ea typeface="Times New Roman"/>
                <a:cs typeface="Times New Roman"/>
                <a:sym typeface="Times New Roman"/>
              </a:rPr>
              <a:t>	Form #185 Member</a:t>
            </a:r>
            <a:endParaRPr/>
          </a:p>
          <a:p>
            <a:pPr marL="0" marR="0" lvl="0" indent="0" algn="l" rtl="0">
              <a:spcBef>
                <a:spcPts val="0"/>
              </a:spcBef>
              <a:spcAft>
                <a:spcPts val="0"/>
              </a:spcAft>
              <a:buNone/>
            </a:pPr>
            <a:r>
              <a:rPr lang="en-US" sz="1800" i="1">
                <a:solidFill>
                  <a:srgbClr val="7F7F7F"/>
                </a:solidFill>
                <a:latin typeface="Times New Roman"/>
                <a:ea typeface="Times New Roman"/>
                <a:cs typeface="Times New Roman"/>
                <a:sym typeface="Times New Roman"/>
              </a:rPr>
              <a:t>	Management Video</a:t>
            </a:r>
            <a:endParaRPr/>
          </a:p>
        </p:txBody>
      </p:sp>
      <p:grpSp>
        <p:nvGrpSpPr>
          <p:cNvPr id="235" name="Google Shape;235;p15"/>
          <p:cNvGrpSpPr/>
          <p:nvPr/>
        </p:nvGrpSpPr>
        <p:grpSpPr>
          <a:xfrm>
            <a:off x="397254" y="1122630"/>
            <a:ext cx="5396973" cy="4291342"/>
            <a:chOff x="569261" y="895251"/>
            <a:chExt cx="5667375" cy="4930775"/>
          </a:xfrm>
        </p:grpSpPr>
        <p:pic>
          <p:nvPicPr>
            <p:cNvPr id="236" name="Google Shape;236;p15"/>
            <p:cNvPicPr preferRelativeResize="0"/>
            <p:nvPr/>
          </p:nvPicPr>
          <p:blipFill rotWithShape="1">
            <a:blip r:embed="rId5">
              <a:alphaModFix/>
            </a:blip>
            <a:srcRect/>
            <a:stretch/>
          </p:blipFill>
          <p:spPr>
            <a:xfrm>
              <a:off x="569261" y="895251"/>
              <a:ext cx="5667375" cy="4622800"/>
            </a:xfrm>
            <a:prstGeom prst="rect">
              <a:avLst/>
            </a:prstGeom>
            <a:noFill/>
            <a:ln>
              <a:noFill/>
            </a:ln>
          </p:spPr>
        </p:pic>
        <p:pic>
          <p:nvPicPr>
            <p:cNvPr id="237" name="Google Shape;237;p15"/>
            <p:cNvPicPr preferRelativeResize="0"/>
            <p:nvPr/>
          </p:nvPicPr>
          <p:blipFill rotWithShape="1">
            <a:blip r:embed="rId6">
              <a:alphaModFix/>
            </a:blip>
            <a:srcRect/>
            <a:stretch/>
          </p:blipFill>
          <p:spPr>
            <a:xfrm>
              <a:off x="569261" y="1430238"/>
              <a:ext cx="5667375" cy="4395788"/>
            </a:xfrm>
            <a:prstGeom prst="rect">
              <a:avLst/>
            </a:prstGeom>
            <a:noFill/>
            <a:ln>
              <a:noFill/>
            </a:ln>
          </p:spPr>
        </p:pic>
      </p:grpSp>
      <p:sp>
        <p:nvSpPr>
          <p:cNvPr id="238" name="Google Shape;238;p15"/>
          <p:cNvSpPr txBox="1">
            <a:spLocks noGrp="1"/>
          </p:cNvSpPr>
          <p:nvPr>
            <p:ph type="title"/>
          </p:nvPr>
        </p:nvSpPr>
        <p:spPr>
          <a:xfrm>
            <a:off x="569261" y="145459"/>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Council</a:t>
            </a:r>
            <a:r>
              <a:rPr lang="en-US" sz="2400"/>
              <a:t> Officers  Form # 185</a:t>
            </a:r>
            <a:endParaRPr/>
          </a:p>
        </p:txBody>
      </p:sp>
      <p:pic>
        <p:nvPicPr>
          <p:cNvPr id="239" name="Google Shape;239;p15">
            <a:hlinkClick r:id="rId7" action="ppaction://hlinksldjump"/>
          </p:cNvPr>
          <p:cNvPicPr preferRelativeResize="0"/>
          <p:nvPr/>
        </p:nvPicPr>
        <p:blipFill rotWithShape="1">
          <a:blip r:embed="rId8">
            <a:alphaModFix/>
          </a:blip>
          <a:srcRect l="9413" t="9513" r="8535" b="9512"/>
          <a:stretch/>
        </p:blipFill>
        <p:spPr>
          <a:xfrm>
            <a:off x="8573560" y="6335043"/>
            <a:ext cx="453844" cy="447884"/>
          </a:xfrm>
          <a:prstGeom prst="rect">
            <a:avLst/>
          </a:prstGeom>
          <a:noFill/>
          <a:ln>
            <a:noFill/>
          </a:ln>
        </p:spPr>
      </p:pic>
      <p:pic>
        <p:nvPicPr>
          <p:cNvPr id="240" name="Google Shape;240;p15">
            <a:hlinkClick r:id="rId9"/>
          </p:cNvPr>
          <p:cNvPicPr preferRelativeResize="0"/>
          <p:nvPr/>
        </p:nvPicPr>
        <p:blipFill rotWithShape="1">
          <a:blip r:embed="rId10">
            <a:alphaModFix/>
          </a:blip>
          <a:srcRect/>
          <a:stretch/>
        </p:blipFill>
        <p:spPr>
          <a:xfrm>
            <a:off x="6052639" y="4711746"/>
            <a:ext cx="497165" cy="434190"/>
          </a:xfrm>
          <a:prstGeom prst="rect">
            <a:avLst/>
          </a:prstGeom>
          <a:noFill/>
          <a:ln>
            <a:noFill/>
          </a:ln>
        </p:spPr>
      </p:pic>
      <p:pic>
        <p:nvPicPr>
          <p:cNvPr id="241" name="Google Shape;241;p15"/>
          <p:cNvPicPr preferRelativeResize="0"/>
          <p:nvPr/>
        </p:nvPicPr>
        <p:blipFill rotWithShape="1">
          <a:blip r:embed="rId11">
            <a:alphaModFix/>
          </a:blip>
          <a:srcRect/>
          <a:stretch/>
        </p:blipFill>
        <p:spPr>
          <a:xfrm>
            <a:off x="6549296" y="42206"/>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50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6"/>
          <p:cNvPicPr preferRelativeResize="0"/>
          <p:nvPr/>
        </p:nvPicPr>
        <p:blipFill rotWithShape="1">
          <a:blip r:embed="rId3">
            <a:alphaModFix/>
          </a:blip>
          <a:srcRect/>
          <a:stretch/>
        </p:blipFill>
        <p:spPr>
          <a:xfrm>
            <a:off x="-172006" y="271452"/>
            <a:ext cx="6473228" cy="7122276"/>
          </a:xfrm>
          <a:prstGeom prst="rect">
            <a:avLst/>
          </a:prstGeom>
          <a:noFill/>
          <a:ln>
            <a:noFill/>
          </a:ln>
        </p:spPr>
      </p:pic>
      <p:sp>
        <p:nvSpPr>
          <p:cNvPr id="248" name="Google Shape;248;p16"/>
          <p:cNvSpPr txBox="1"/>
          <p:nvPr/>
        </p:nvSpPr>
        <p:spPr>
          <a:xfrm>
            <a:off x="6092983" y="747713"/>
            <a:ext cx="3051018" cy="53553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rgbClr val="7F7F7F"/>
                </a:solidFill>
                <a:latin typeface="Times New Roman"/>
                <a:ea typeface="Times New Roman"/>
                <a:cs typeface="Times New Roman"/>
                <a:sym typeface="Times New Roman"/>
              </a:rPr>
              <a:t>Member Management</a:t>
            </a:r>
            <a:endParaRPr sz="1800">
              <a:solidFill>
                <a:srgbClr val="7F7F7F"/>
              </a:solidFill>
              <a:latin typeface="Times New Roman"/>
              <a:ea typeface="Times New Roman"/>
              <a:cs typeface="Times New Roman"/>
              <a:sym typeface="Times New Roman"/>
            </a:endParaRPr>
          </a:p>
          <a:p>
            <a:pPr marL="285750" marR="0" lvl="0" indent="-285750"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Go to: </a:t>
            </a:r>
            <a:r>
              <a:rPr lang="en-US" sz="1800" u="sng">
                <a:solidFill>
                  <a:srgbClr val="7F7F7F"/>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www.kofc.org</a:t>
            </a:r>
            <a:r>
              <a:rPr lang="en-US" sz="1800">
                <a:solidFill>
                  <a:srgbClr val="7F7F7F"/>
                </a:solidFill>
                <a:latin typeface="Times New Roman"/>
                <a:ea typeface="Times New Roman"/>
                <a:cs typeface="Times New Roman"/>
                <a:sym typeface="Times New Roman"/>
              </a:rPr>
              <a:t> (click)</a:t>
            </a:r>
            <a:endParaRPr/>
          </a:p>
          <a:p>
            <a:pPr marL="285750" marR="0" lvl="0" indent="-285750"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Sign in</a:t>
            </a:r>
            <a:endParaRPr/>
          </a:p>
          <a:p>
            <a:pPr marL="285750" marR="0" lvl="0" indent="-285750"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Officers Online</a:t>
            </a:r>
            <a:endParaRPr/>
          </a:p>
          <a:p>
            <a:pPr marL="285750" marR="0" lvl="0" indent="-285750"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Member Management</a:t>
            </a:r>
            <a:endParaRPr/>
          </a:p>
          <a:p>
            <a:pPr marL="285750" marR="0" lvl="0" indent="-285750"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LIVE</a:t>
            </a:r>
            <a:endParaRPr/>
          </a:p>
          <a:p>
            <a:pPr marL="285750" marR="0" lvl="0" indent="-285750"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Council Administration</a:t>
            </a:r>
            <a:endParaRPr/>
          </a:p>
          <a:p>
            <a:pPr marL="285750" marR="0" lvl="0" indent="-285750"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Service Program Personnel</a:t>
            </a:r>
            <a:endParaRPr/>
          </a:p>
          <a:p>
            <a:pPr marL="742950" marR="0" lvl="1" indent="-285750" algn="l" rtl="0">
              <a:spcBef>
                <a:spcPts val="0"/>
              </a:spcBef>
              <a:spcAft>
                <a:spcPts val="0"/>
              </a:spcAft>
              <a:buClr>
                <a:srgbClr val="7F7F7F"/>
              </a:buClr>
              <a:buSzPts val="1800"/>
              <a:buFont typeface="Arial"/>
              <a:buChar char="•"/>
            </a:pPr>
            <a:r>
              <a:rPr lang="en-US" sz="1800" b="0" i="0" u="none" strike="noStrike" cap="none">
                <a:solidFill>
                  <a:srgbClr val="7F7F7F"/>
                </a:solidFill>
                <a:latin typeface="Times New Roman"/>
                <a:ea typeface="Times New Roman"/>
                <a:cs typeface="Times New Roman"/>
                <a:sym typeface="Times New Roman"/>
              </a:rPr>
              <a:t>Choose Role</a:t>
            </a:r>
            <a:endParaRPr/>
          </a:p>
          <a:p>
            <a:pPr marL="742950" marR="0" lvl="1" indent="-285750" algn="l" rtl="0">
              <a:spcBef>
                <a:spcPts val="0"/>
              </a:spcBef>
              <a:spcAft>
                <a:spcPts val="0"/>
              </a:spcAft>
              <a:buClr>
                <a:srgbClr val="7F7F7F"/>
              </a:buClr>
              <a:buSzPts val="1800"/>
              <a:buFont typeface="Arial"/>
              <a:buChar char="•"/>
            </a:pPr>
            <a:r>
              <a:rPr lang="en-US" sz="1800" b="0" i="0" u="none" strike="noStrike" cap="none">
                <a:solidFill>
                  <a:srgbClr val="7F7F7F"/>
                </a:solidFill>
                <a:latin typeface="Times New Roman"/>
                <a:ea typeface="Times New Roman"/>
                <a:cs typeface="Times New Roman"/>
                <a:sym typeface="Times New Roman"/>
              </a:rPr>
              <a:t>Assign a Name</a:t>
            </a:r>
            <a:endParaRPr/>
          </a:p>
          <a:p>
            <a:pPr marL="285750" marR="0" lvl="0" indent="-285750"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Submit</a:t>
            </a:r>
            <a:endParaRPr/>
          </a:p>
          <a:p>
            <a:pPr marL="285750" marR="0" lvl="0" indent="-285750"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Print Center</a:t>
            </a:r>
            <a:endParaRPr/>
          </a:p>
          <a:p>
            <a:pPr marL="285750" marR="0" lvl="0" indent="-285750" algn="l" rtl="0">
              <a:spcBef>
                <a:spcPts val="0"/>
              </a:spcBef>
              <a:spcAft>
                <a:spcPts val="0"/>
              </a:spcAft>
              <a:buClr>
                <a:srgbClr val="7F7F7F"/>
              </a:buClr>
              <a:buSzPts val="1800"/>
              <a:buFont typeface="Arial"/>
              <a:buChar char="•"/>
            </a:pPr>
            <a:r>
              <a:rPr lang="en-US" sz="1800">
                <a:solidFill>
                  <a:srgbClr val="7F7F7F"/>
                </a:solidFill>
                <a:latin typeface="Times New Roman"/>
                <a:ea typeface="Times New Roman"/>
                <a:cs typeface="Times New Roman"/>
                <a:sym typeface="Times New Roman"/>
              </a:rPr>
              <a:t>Save &amp; e-mail report</a:t>
            </a:r>
            <a:endParaRPr/>
          </a:p>
          <a:p>
            <a:pPr marL="0" marR="0" lvl="0" indent="0" algn="l" rtl="0">
              <a:spcBef>
                <a:spcPts val="0"/>
              </a:spcBef>
              <a:spcAft>
                <a:spcPts val="0"/>
              </a:spcAft>
              <a:buClr>
                <a:schemeClr val="dk1"/>
              </a:buClr>
              <a:buSzPts val="1800"/>
              <a:buFont typeface="Arial"/>
              <a:buNone/>
            </a:pPr>
            <a:endParaRPr sz="1800">
              <a:solidFill>
                <a:srgbClr val="7F7F7F"/>
              </a:solidFill>
              <a:latin typeface="Times New Roman"/>
              <a:ea typeface="Times New Roman"/>
              <a:cs typeface="Times New Roman"/>
              <a:sym typeface="Times New Roman"/>
            </a:endParaRPr>
          </a:p>
          <a:p>
            <a:pPr marL="0" marR="0" lvl="0" indent="0" algn="l" rtl="0">
              <a:spcBef>
                <a:spcPts val="0"/>
              </a:spcBef>
              <a:spcAft>
                <a:spcPts val="0"/>
              </a:spcAft>
              <a:buNone/>
            </a:pPr>
            <a:r>
              <a:rPr lang="en-US" sz="1800" i="1">
                <a:solidFill>
                  <a:srgbClr val="7F7F7F"/>
                </a:solidFill>
                <a:latin typeface="Times New Roman"/>
                <a:ea typeface="Times New Roman"/>
                <a:cs typeface="Times New Roman"/>
                <a:sym typeface="Times New Roman"/>
              </a:rPr>
              <a:t>	Form #365 Member</a:t>
            </a:r>
            <a:endParaRPr/>
          </a:p>
          <a:p>
            <a:pPr marL="0" marR="0" lvl="0" indent="0" algn="l" rtl="0">
              <a:spcBef>
                <a:spcPts val="0"/>
              </a:spcBef>
              <a:spcAft>
                <a:spcPts val="0"/>
              </a:spcAft>
              <a:buNone/>
            </a:pPr>
            <a:r>
              <a:rPr lang="en-US" sz="1800" i="1">
                <a:solidFill>
                  <a:srgbClr val="7F7F7F"/>
                </a:solidFill>
                <a:latin typeface="Times New Roman"/>
                <a:ea typeface="Times New Roman"/>
                <a:cs typeface="Times New Roman"/>
                <a:sym typeface="Times New Roman"/>
              </a:rPr>
              <a:t>	Management Video</a:t>
            </a:r>
            <a:endParaRPr/>
          </a:p>
          <a:p>
            <a:pPr marL="0" marR="0" lvl="0" indent="0" algn="l" rtl="0">
              <a:spcBef>
                <a:spcPts val="0"/>
              </a:spcBef>
              <a:spcAft>
                <a:spcPts val="0"/>
              </a:spcAft>
              <a:buNone/>
            </a:pPr>
            <a:endParaRPr sz="1800">
              <a:solidFill>
                <a:srgbClr val="7F7F7F"/>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rgbClr val="7F7F7F"/>
              </a:solidFill>
              <a:latin typeface="Times New Roman"/>
              <a:ea typeface="Times New Roman"/>
              <a:cs typeface="Times New Roman"/>
              <a:sym typeface="Times New Roman"/>
            </a:endParaRPr>
          </a:p>
        </p:txBody>
      </p:sp>
      <p:sp>
        <p:nvSpPr>
          <p:cNvPr id="249" name="Google Shape;249;p16"/>
          <p:cNvSpPr txBox="1"/>
          <p:nvPr/>
        </p:nvSpPr>
        <p:spPr>
          <a:xfrm>
            <a:off x="1524000" y="152400"/>
            <a:ext cx="7162800" cy="59531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Arial"/>
                <a:ea typeface="Arial"/>
                <a:cs typeface="Arial"/>
                <a:sym typeface="Arial"/>
              </a:rPr>
              <a:t>Form 365</a:t>
            </a:r>
            <a:endParaRPr/>
          </a:p>
        </p:txBody>
      </p:sp>
      <p:grpSp>
        <p:nvGrpSpPr>
          <p:cNvPr id="250" name="Google Shape;250;p16"/>
          <p:cNvGrpSpPr/>
          <p:nvPr/>
        </p:nvGrpSpPr>
        <p:grpSpPr>
          <a:xfrm>
            <a:off x="392694" y="1086416"/>
            <a:ext cx="5320043" cy="4291342"/>
            <a:chOff x="800100" y="747713"/>
            <a:chExt cx="5676900" cy="4995862"/>
          </a:xfrm>
        </p:grpSpPr>
        <p:pic>
          <p:nvPicPr>
            <p:cNvPr id="251" name="Google Shape;251;p16"/>
            <p:cNvPicPr preferRelativeResize="0"/>
            <p:nvPr/>
          </p:nvPicPr>
          <p:blipFill rotWithShape="1">
            <a:blip r:embed="rId5">
              <a:alphaModFix/>
            </a:blip>
            <a:srcRect/>
            <a:stretch/>
          </p:blipFill>
          <p:spPr>
            <a:xfrm>
              <a:off x="800100" y="747713"/>
              <a:ext cx="5665788" cy="4338637"/>
            </a:xfrm>
            <a:prstGeom prst="rect">
              <a:avLst/>
            </a:prstGeom>
            <a:noFill/>
            <a:ln>
              <a:noFill/>
            </a:ln>
          </p:spPr>
        </p:pic>
        <p:pic>
          <p:nvPicPr>
            <p:cNvPr id="252" name="Google Shape;252;p16"/>
            <p:cNvPicPr preferRelativeResize="0"/>
            <p:nvPr/>
          </p:nvPicPr>
          <p:blipFill rotWithShape="1">
            <a:blip r:embed="rId6">
              <a:alphaModFix/>
            </a:blip>
            <a:srcRect/>
            <a:stretch/>
          </p:blipFill>
          <p:spPr>
            <a:xfrm>
              <a:off x="812800" y="1350963"/>
              <a:ext cx="5664200" cy="4392612"/>
            </a:xfrm>
            <a:prstGeom prst="rect">
              <a:avLst/>
            </a:prstGeom>
            <a:noFill/>
            <a:ln>
              <a:noFill/>
            </a:ln>
          </p:spPr>
        </p:pic>
      </p:grpSp>
      <p:sp>
        <p:nvSpPr>
          <p:cNvPr id="253" name="Google Shape;253;p16"/>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Service Program Personnel </a:t>
            </a:r>
            <a:endParaRPr/>
          </a:p>
        </p:txBody>
      </p:sp>
      <p:pic>
        <p:nvPicPr>
          <p:cNvPr id="254" name="Google Shape;254;p16">
            <a:hlinkClick r:id="rId7" action="ppaction://hlinksldjump"/>
          </p:cNvPr>
          <p:cNvPicPr preferRelativeResize="0"/>
          <p:nvPr/>
        </p:nvPicPr>
        <p:blipFill rotWithShape="1">
          <a:blip r:embed="rId8">
            <a:alphaModFix/>
          </a:blip>
          <a:srcRect l="9413" t="9513" r="8535" b="9512"/>
          <a:stretch/>
        </p:blipFill>
        <p:spPr>
          <a:xfrm>
            <a:off x="8573560" y="6335043"/>
            <a:ext cx="453844" cy="447884"/>
          </a:xfrm>
          <a:prstGeom prst="rect">
            <a:avLst/>
          </a:prstGeom>
          <a:noFill/>
          <a:ln>
            <a:noFill/>
          </a:ln>
        </p:spPr>
      </p:pic>
      <p:pic>
        <p:nvPicPr>
          <p:cNvPr id="255" name="Google Shape;255;p16">
            <a:hlinkClick r:id="rId9"/>
          </p:cNvPr>
          <p:cNvPicPr preferRelativeResize="0"/>
          <p:nvPr/>
        </p:nvPicPr>
        <p:blipFill rotWithShape="1">
          <a:blip r:embed="rId10">
            <a:alphaModFix/>
          </a:blip>
          <a:srcRect/>
          <a:stretch/>
        </p:blipFill>
        <p:spPr>
          <a:xfrm>
            <a:off x="6052639" y="4943568"/>
            <a:ext cx="497165" cy="434190"/>
          </a:xfrm>
          <a:prstGeom prst="rect">
            <a:avLst/>
          </a:prstGeom>
          <a:noFill/>
          <a:ln>
            <a:noFill/>
          </a:ln>
        </p:spPr>
      </p:pic>
      <p:pic>
        <p:nvPicPr>
          <p:cNvPr id="256" name="Google Shape;256;p16"/>
          <p:cNvPicPr preferRelativeResize="0"/>
          <p:nvPr/>
        </p:nvPicPr>
        <p:blipFill rotWithShape="1">
          <a:blip r:embed="rId11">
            <a:alphaModFix/>
          </a:blip>
          <a:srcRect/>
          <a:stretch/>
        </p:blipFill>
        <p:spPr>
          <a:xfrm>
            <a:off x="6579611" y="7949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5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7"/>
          <p:cNvSpPr txBox="1"/>
          <p:nvPr/>
        </p:nvSpPr>
        <p:spPr>
          <a:xfrm>
            <a:off x="449992" y="895139"/>
            <a:ext cx="5811046" cy="2462212"/>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Forms submitted previous 2 years</a:t>
            </a:r>
            <a:endParaRPr>
              <a:solidFill>
                <a:schemeClr val="dk1"/>
              </a:solidFill>
            </a:endParaRPr>
          </a:p>
          <a:p>
            <a:pPr marL="457200" marR="0" lvl="0" indent="-457200" algn="l" rtl="0">
              <a:spcBef>
                <a:spcPts val="560"/>
              </a:spcBef>
              <a:spcAft>
                <a:spcPts val="0"/>
              </a:spcAft>
              <a:buClr>
                <a:schemeClr val="dk1"/>
              </a:buClr>
              <a:buSzPts val="2800"/>
              <a:buFont typeface="Arial"/>
              <a:buChar char="•"/>
            </a:pPr>
            <a:r>
              <a:rPr lang="en-US" sz="2800">
                <a:solidFill>
                  <a:schemeClr val="dk1"/>
                </a:solidFill>
                <a:latin typeface="Arial"/>
                <a:ea typeface="Arial"/>
                <a:cs typeface="Arial"/>
                <a:sym typeface="Arial"/>
              </a:rPr>
              <a:t>GK e-mail address &amp; password</a:t>
            </a:r>
            <a:endParaRPr>
              <a:solidFill>
                <a:schemeClr val="dk1"/>
              </a:solidFill>
            </a:endParaRPr>
          </a:p>
          <a:p>
            <a:pPr marL="457200" marR="0" lvl="0" indent="-457200" algn="l" rtl="0">
              <a:spcBef>
                <a:spcPts val="560"/>
              </a:spcBef>
              <a:spcAft>
                <a:spcPts val="0"/>
              </a:spcAft>
              <a:buClr>
                <a:schemeClr val="dk1"/>
              </a:buClr>
              <a:buSzPts val="2800"/>
              <a:buFont typeface="Arial"/>
              <a:buChar char="•"/>
            </a:pPr>
            <a:r>
              <a:rPr lang="en-US" sz="2800">
                <a:solidFill>
                  <a:schemeClr val="dk1"/>
                </a:solidFill>
                <a:latin typeface="Arial"/>
                <a:ea typeface="Arial"/>
                <a:cs typeface="Arial"/>
                <a:sym typeface="Arial"/>
              </a:rPr>
              <a:t>GK Jewel</a:t>
            </a:r>
            <a:endParaRPr>
              <a:solidFill>
                <a:schemeClr val="dk1"/>
              </a:solidFill>
            </a:endParaRPr>
          </a:p>
          <a:p>
            <a:pPr marL="457200" marR="0" lvl="0" indent="-457200" algn="l" rtl="0">
              <a:spcBef>
                <a:spcPts val="560"/>
              </a:spcBef>
              <a:spcAft>
                <a:spcPts val="0"/>
              </a:spcAft>
              <a:buClr>
                <a:schemeClr val="dk1"/>
              </a:buClr>
              <a:buSzPts val="2800"/>
              <a:buFont typeface="Arial"/>
              <a:buChar char="•"/>
            </a:pPr>
            <a:r>
              <a:rPr lang="en-US" sz="2800">
                <a:solidFill>
                  <a:schemeClr val="dk1"/>
                </a:solidFill>
                <a:latin typeface="Arial"/>
                <a:ea typeface="Arial"/>
                <a:cs typeface="Arial"/>
                <a:sym typeface="Arial"/>
              </a:rPr>
              <a:t>Lessons Learned</a:t>
            </a:r>
            <a:endParaRPr>
              <a:solidFill>
                <a:schemeClr val="dk1"/>
              </a:solidFill>
            </a:endParaRPr>
          </a:p>
          <a:p>
            <a:pPr marL="457200" marR="0" lvl="0" indent="-457200" algn="l" rtl="0">
              <a:spcBef>
                <a:spcPts val="560"/>
              </a:spcBef>
              <a:spcAft>
                <a:spcPts val="0"/>
              </a:spcAft>
              <a:buClr>
                <a:schemeClr val="dk1"/>
              </a:buClr>
              <a:buSzPts val="2800"/>
              <a:buFont typeface="Arial"/>
              <a:buChar char="•"/>
            </a:pPr>
            <a:r>
              <a:rPr lang="en-US" sz="2800">
                <a:solidFill>
                  <a:schemeClr val="dk1"/>
                </a:solidFill>
                <a:latin typeface="Arial"/>
                <a:ea typeface="Arial"/>
                <a:cs typeface="Arial"/>
                <a:sym typeface="Arial"/>
              </a:rPr>
              <a:t>Important issues facing the council</a:t>
            </a:r>
            <a:endParaRPr sz="3200">
              <a:solidFill>
                <a:schemeClr val="dk1"/>
              </a:solidFill>
              <a:latin typeface="Arial"/>
              <a:ea typeface="Arial"/>
              <a:cs typeface="Arial"/>
              <a:sym typeface="Arial"/>
            </a:endParaRPr>
          </a:p>
        </p:txBody>
      </p:sp>
      <p:pic>
        <p:nvPicPr>
          <p:cNvPr id="263" name="Google Shape;263;p17"/>
          <p:cNvPicPr preferRelativeResize="0"/>
          <p:nvPr/>
        </p:nvPicPr>
        <p:blipFill rotWithShape="1">
          <a:blip r:embed="rId3">
            <a:alphaModFix/>
          </a:blip>
          <a:srcRect/>
          <a:stretch/>
        </p:blipFill>
        <p:spPr>
          <a:xfrm>
            <a:off x="110875" y="4206775"/>
            <a:ext cx="9033125" cy="2879000"/>
          </a:xfrm>
          <a:prstGeom prst="rect">
            <a:avLst/>
          </a:prstGeom>
          <a:noFill/>
          <a:ln>
            <a:noFill/>
          </a:ln>
        </p:spPr>
      </p:pic>
      <p:sp>
        <p:nvSpPr>
          <p:cNvPr id="264" name="Google Shape;264;p17"/>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GK Transitions – Handing off the baton</a:t>
            </a:r>
            <a:endParaRPr/>
          </a:p>
        </p:txBody>
      </p:sp>
      <p:pic>
        <p:nvPicPr>
          <p:cNvPr id="265" name="Google Shape;265;p17" descr="tip-uai-516x516 -"/>
          <p:cNvPicPr preferRelativeResize="0"/>
          <p:nvPr/>
        </p:nvPicPr>
        <p:blipFill rotWithShape="1">
          <a:blip r:embed="rId4">
            <a:alphaModFix/>
          </a:blip>
          <a:srcRect/>
          <a:stretch/>
        </p:blipFill>
        <p:spPr>
          <a:xfrm>
            <a:off x="6476804" y="750449"/>
            <a:ext cx="1206900" cy="1206900"/>
          </a:xfrm>
          <a:prstGeom prst="rect">
            <a:avLst/>
          </a:prstGeom>
          <a:noFill/>
          <a:ln>
            <a:noFill/>
          </a:ln>
        </p:spPr>
      </p:pic>
      <p:sp>
        <p:nvSpPr>
          <p:cNvPr id="266" name="Google Shape;266;p17"/>
          <p:cNvSpPr/>
          <p:nvPr/>
        </p:nvSpPr>
        <p:spPr>
          <a:xfrm>
            <a:off x="6261038" y="766529"/>
            <a:ext cx="2792427" cy="3112135"/>
          </a:xfrm>
          <a:prstGeom prst="roundRect">
            <a:avLst>
              <a:gd name="adj" fmla="val 16667"/>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7F7F7F"/>
              </a:solidFill>
              <a:latin typeface="Arial"/>
              <a:ea typeface="Arial"/>
              <a:cs typeface="Arial"/>
              <a:sym typeface="Arial"/>
            </a:endParaRPr>
          </a:p>
          <a:p>
            <a:pPr marL="0" marR="0" lvl="0" indent="0" algn="ctr" rtl="0">
              <a:spcBef>
                <a:spcPts val="0"/>
              </a:spcBef>
              <a:spcAft>
                <a:spcPts val="0"/>
              </a:spcAft>
              <a:buNone/>
            </a:pPr>
            <a:endParaRPr sz="1400" dirty="0">
              <a:solidFill>
                <a:srgbClr val="7F7F7F"/>
              </a:solidFill>
              <a:latin typeface="Arial"/>
              <a:ea typeface="Arial"/>
              <a:cs typeface="Arial"/>
              <a:sym typeface="Arial"/>
            </a:endParaRPr>
          </a:p>
          <a:p>
            <a:pPr marL="0" marR="0" lvl="0" indent="0" algn="ctr" rtl="0">
              <a:spcBef>
                <a:spcPts val="0"/>
              </a:spcBef>
              <a:spcAft>
                <a:spcPts val="0"/>
              </a:spcAft>
              <a:buNone/>
            </a:pPr>
            <a:endParaRPr sz="1400" dirty="0">
              <a:solidFill>
                <a:srgbClr val="7F7F7F"/>
              </a:solidFill>
              <a:latin typeface="Arial"/>
              <a:ea typeface="Arial"/>
              <a:cs typeface="Arial"/>
              <a:sym typeface="Arial"/>
            </a:endParaRPr>
          </a:p>
          <a:p>
            <a:pPr marL="0" marR="0" lvl="0" indent="0" algn="ctr" rtl="0">
              <a:spcBef>
                <a:spcPts val="0"/>
              </a:spcBef>
              <a:spcAft>
                <a:spcPts val="0"/>
              </a:spcAft>
              <a:buNone/>
            </a:pPr>
            <a:endParaRPr sz="1400" dirty="0">
              <a:solidFill>
                <a:srgbClr val="7F7F7F"/>
              </a:solidFill>
              <a:latin typeface="Arial"/>
              <a:ea typeface="Arial"/>
              <a:cs typeface="Arial"/>
              <a:sym typeface="Arial"/>
            </a:endParaRPr>
          </a:p>
          <a:p>
            <a:pPr marL="0" marR="0" lvl="0" indent="0" algn="ctr" rtl="0">
              <a:spcBef>
                <a:spcPts val="0"/>
              </a:spcBef>
              <a:spcAft>
                <a:spcPts val="0"/>
              </a:spcAft>
              <a:buNone/>
            </a:pPr>
            <a:endParaRPr sz="1400" dirty="0">
              <a:solidFill>
                <a:srgbClr val="7F7F7F"/>
              </a:solidFill>
              <a:latin typeface="Arial"/>
              <a:ea typeface="Arial"/>
              <a:cs typeface="Arial"/>
              <a:sym typeface="Arial"/>
            </a:endParaRPr>
          </a:p>
          <a:p>
            <a:pPr marL="0" marR="0" lvl="0" indent="0" algn="ctr" rtl="0">
              <a:spcBef>
                <a:spcPts val="0"/>
              </a:spcBef>
              <a:spcAft>
                <a:spcPts val="0"/>
              </a:spcAft>
              <a:buNone/>
            </a:pPr>
            <a:r>
              <a:rPr lang="en-US" sz="1400" dirty="0">
                <a:solidFill>
                  <a:srgbClr val="7F7F7F"/>
                </a:solidFill>
                <a:latin typeface="Arial"/>
                <a:ea typeface="Arial"/>
                <a:cs typeface="Arial"/>
                <a:sym typeface="Arial"/>
              </a:rPr>
              <a:t>Your </a:t>
            </a:r>
            <a:r>
              <a:rPr lang="en-US" sz="1400" u="sng" dirty="0">
                <a:solidFill>
                  <a:srgbClr val="7F7F7F"/>
                </a:solidFill>
                <a:latin typeface="Arial"/>
                <a:ea typeface="Arial"/>
                <a:cs typeface="Arial"/>
                <a:sym typeface="Arial"/>
                <a:hlinkClick r:id="rId5">
                  <a:extLst>
                    <a:ext uri="{A12FA001-AC4F-418D-AE19-62706E023703}">
                      <ahyp:hlinkClr xmlns:ahyp="http://schemas.microsoft.com/office/drawing/2018/hyperlinkcolor" val="tx"/>
                    </a:ext>
                  </a:extLst>
                </a:hlinkClick>
              </a:rPr>
              <a:t>GKXXXX@mikofc.org</a:t>
            </a:r>
            <a:r>
              <a:rPr lang="en-US" sz="1400" dirty="0">
                <a:solidFill>
                  <a:srgbClr val="7F7F7F"/>
                </a:solidFill>
                <a:latin typeface="Arial"/>
                <a:ea typeface="Arial"/>
                <a:cs typeface="Arial"/>
                <a:sym typeface="Arial"/>
              </a:rPr>
              <a:t> account has a space on the google drive that you can store forms and documents.  When you use the drive and hand off email and password it will allow the new GK to have the items he needs to take over smoothly.</a:t>
            </a:r>
            <a:r>
              <a:rPr lang="en-US" sz="1800" dirty="0">
                <a:solidFill>
                  <a:schemeClr val="lt1"/>
                </a:solidFill>
                <a:latin typeface="Arial"/>
                <a:ea typeface="Arial"/>
                <a:cs typeface="Arial"/>
                <a:sym typeface="Arial"/>
              </a:rPr>
              <a:t>.</a:t>
            </a:r>
            <a:endParaRPr dirty="0"/>
          </a:p>
        </p:txBody>
      </p:sp>
      <p:pic>
        <p:nvPicPr>
          <p:cNvPr id="267" name="Google Shape;267;p17" descr="Google Drive Logo transparent PNG - StickPNG"/>
          <p:cNvPicPr preferRelativeResize="0"/>
          <p:nvPr/>
        </p:nvPicPr>
        <p:blipFill rotWithShape="1">
          <a:blip r:embed="rId6">
            <a:alphaModFix/>
          </a:blip>
          <a:srcRect/>
          <a:stretch/>
        </p:blipFill>
        <p:spPr>
          <a:xfrm>
            <a:off x="8043161" y="1046950"/>
            <a:ext cx="650847" cy="564803"/>
          </a:xfrm>
          <a:prstGeom prst="rect">
            <a:avLst/>
          </a:prstGeom>
          <a:noFill/>
          <a:ln>
            <a:noFill/>
          </a:ln>
        </p:spPr>
      </p:pic>
      <p:pic>
        <p:nvPicPr>
          <p:cNvPr id="268" name="Google Shape;268;p17">
            <a:hlinkClick r:id="rId7" action="ppaction://hlinksldjump"/>
          </p:cNvPr>
          <p:cNvPicPr preferRelativeResize="0"/>
          <p:nvPr/>
        </p:nvPicPr>
        <p:blipFill rotWithShape="1">
          <a:blip r:embed="rId8">
            <a:alphaModFix/>
          </a:blip>
          <a:srcRect l="9413" t="9513" r="8535" b="9512"/>
          <a:stretch/>
        </p:blipFill>
        <p:spPr>
          <a:xfrm>
            <a:off x="8573560" y="6335043"/>
            <a:ext cx="453844" cy="447884"/>
          </a:xfrm>
          <a:prstGeom prst="rect">
            <a:avLst/>
          </a:prstGeom>
          <a:noFill/>
          <a:ln>
            <a:noFill/>
          </a:ln>
        </p:spPr>
      </p:pic>
      <p:pic>
        <p:nvPicPr>
          <p:cNvPr id="269" name="Google Shape;269;p17">
            <a:hlinkClick r:id="rId9"/>
          </p:cNvPr>
          <p:cNvPicPr preferRelativeResize="0"/>
          <p:nvPr/>
        </p:nvPicPr>
        <p:blipFill rotWithShape="1">
          <a:blip r:embed="rId10">
            <a:alphaModFix/>
          </a:blip>
          <a:srcRect/>
          <a:stretch/>
        </p:blipFill>
        <p:spPr>
          <a:xfrm>
            <a:off x="110874" y="1446599"/>
            <a:ext cx="497165" cy="434190"/>
          </a:xfrm>
          <a:prstGeom prst="rect">
            <a:avLst/>
          </a:prstGeom>
          <a:noFill/>
          <a:ln>
            <a:noFill/>
          </a:ln>
        </p:spPr>
      </p:pic>
      <p:pic>
        <p:nvPicPr>
          <p:cNvPr id="270" name="Google Shape;270;p17"/>
          <p:cNvPicPr preferRelativeResize="0"/>
          <p:nvPr/>
        </p:nvPicPr>
        <p:blipFill rotWithShape="1">
          <a:blip r:embed="rId11">
            <a:alphaModFix/>
          </a:blip>
          <a:srcRect/>
          <a:stretch/>
        </p:blipFill>
        <p:spPr>
          <a:xfrm>
            <a:off x="6616505" y="7949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50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8"/>
          <p:cNvSpPr txBox="1"/>
          <p:nvPr/>
        </p:nvSpPr>
        <p:spPr>
          <a:xfrm>
            <a:off x="340259" y="845744"/>
            <a:ext cx="8353798" cy="49722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F7F7F"/>
              </a:buClr>
              <a:buSzPts val="2800"/>
              <a:buFont typeface="Arial"/>
              <a:buNone/>
            </a:pPr>
            <a:r>
              <a:rPr lang="en-US" sz="2800" b="1">
                <a:solidFill>
                  <a:srgbClr val="7F7F7F"/>
                </a:solidFill>
                <a:latin typeface="Arial"/>
                <a:ea typeface="Arial"/>
                <a:cs typeface="Arial"/>
                <a:sym typeface="Arial"/>
              </a:rPr>
              <a:t>Important meetings to obtain critical information</a:t>
            </a:r>
            <a:endParaRPr/>
          </a:p>
          <a:p>
            <a:pPr marL="171450" marR="0" lvl="0" indent="-17145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Diocesan Meetings – Held every summer</a:t>
            </a:r>
            <a:endParaRPr/>
          </a:p>
          <a:p>
            <a:pPr marL="171450" marR="0" lvl="0" indent="-17145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District Deputy Meetings – Held at least twice / year</a:t>
            </a:r>
            <a:endParaRPr/>
          </a:p>
          <a:p>
            <a:pPr marL="0" marR="0" lvl="0" indent="0" algn="l" rtl="0">
              <a:spcBef>
                <a:spcPts val="0"/>
              </a:spcBef>
              <a:spcAft>
                <a:spcPts val="0"/>
              </a:spcAft>
              <a:buClr>
                <a:schemeClr val="lt1"/>
              </a:buClr>
              <a:buSzPts val="2800"/>
              <a:buFont typeface="Arial"/>
              <a:buNone/>
            </a:pPr>
            <a:endParaRPr sz="2800">
              <a:solidFill>
                <a:srgbClr val="7F7F7F"/>
              </a:solidFill>
              <a:latin typeface="Arial"/>
              <a:ea typeface="Arial"/>
              <a:cs typeface="Arial"/>
              <a:sym typeface="Arial"/>
            </a:endParaRPr>
          </a:p>
          <a:p>
            <a:pPr marL="0" marR="0" lvl="0" indent="0" algn="l" rtl="0">
              <a:spcBef>
                <a:spcPts val="0"/>
              </a:spcBef>
              <a:spcAft>
                <a:spcPts val="0"/>
              </a:spcAft>
              <a:buClr>
                <a:srgbClr val="7F7F7F"/>
              </a:buClr>
              <a:buSzPts val="2800"/>
              <a:buFont typeface="Arial"/>
              <a:buNone/>
            </a:pPr>
            <a:r>
              <a:rPr lang="en-US" sz="2800" b="1">
                <a:solidFill>
                  <a:srgbClr val="7F7F7F"/>
                </a:solidFill>
                <a:latin typeface="Arial"/>
                <a:ea typeface="Arial"/>
                <a:cs typeface="Arial"/>
                <a:sym typeface="Arial"/>
              </a:rPr>
              <a:t>Leadership Guide (Provided @ Diocesan Mtgs)</a:t>
            </a:r>
            <a:endParaRPr/>
          </a:p>
          <a:p>
            <a:pPr marL="171450" marR="0" lvl="0" indent="-17145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Leadership</a:t>
            </a:r>
            <a:endParaRPr/>
          </a:p>
          <a:p>
            <a:pPr marL="171450" marR="0" lvl="0" indent="-17145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Council Administrative</a:t>
            </a:r>
            <a:endParaRPr/>
          </a:p>
          <a:p>
            <a:pPr marL="171450" marR="0" lvl="0" indent="-17145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Membership</a:t>
            </a:r>
            <a:endParaRPr/>
          </a:p>
          <a:p>
            <a:pPr marL="171450" marR="0" lvl="0" indent="-17145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Programs</a:t>
            </a:r>
            <a:endParaRPr/>
          </a:p>
          <a:p>
            <a:pPr marL="171450" marR="0" lvl="0" indent="-17145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State Calendar Forms Due Dates</a:t>
            </a:r>
            <a:endParaRPr/>
          </a:p>
        </p:txBody>
      </p:sp>
      <p:sp>
        <p:nvSpPr>
          <p:cNvPr id="277" name="Google Shape;277;p18"/>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Basic Training </a:t>
            </a:r>
            <a:endParaRPr/>
          </a:p>
        </p:txBody>
      </p:sp>
      <p:sp>
        <p:nvSpPr>
          <p:cNvPr id="278" name="Google Shape;278;p18"/>
          <p:cNvSpPr/>
          <p:nvPr/>
        </p:nvSpPr>
        <p:spPr>
          <a:xfrm>
            <a:off x="5757826" y="3577248"/>
            <a:ext cx="2563602" cy="2157578"/>
          </a:xfrm>
          <a:prstGeom prst="roundRect">
            <a:avLst>
              <a:gd name="adj" fmla="val 16667"/>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r>
              <a:rPr lang="en-US" sz="1400">
                <a:solidFill>
                  <a:srgbClr val="7F7F7F"/>
                </a:solidFill>
                <a:latin typeface="Arial"/>
                <a:ea typeface="Arial"/>
                <a:cs typeface="Arial"/>
                <a:sym typeface="Arial"/>
              </a:rPr>
              <a:t>Use google calendar and send out meeting invites to all members.   This will help you increase attendance at meetings</a:t>
            </a:r>
            <a:endParaRPr sz="1800">
              <a:solidFill>
                <a:schemeClr val="lt1"/>
              </a:solidFill>
              <a:latin typeface="Arial"/>
              <a:ea typeface="Arial"/>
              <a:cs typeface="Arial"/>
              <a:sym typeface="Arial"/>
            </a:endParaRPr>
          </a:p>
        </p:txBody>
      </p:sp>
      <p:pic>
        <p:nvPicPr>
          <p:cNvPr id="279" name="Google Shape;279;p18" descr="tip-uai-516x516 -"/>
          <p:cNvPicPr preferRelativeResize="0"/>
          <p:nvPr/>
        </p:nvPicPr>
        <p:blipFill rotWithShape="1">
          <a:blip r:embed="rId3">
            <a:alphaModFix/>
          </a:blip>
          <a:srcRect/>
          <a:stretch/>
        </p:blipFill>
        <p:spPr>
          <a:xfrm>
            <a:off x="5651787" y="3542402"/>
            <a:ext cx="1188875" cy="1188875"/>
          </a:xfrm>
          <a:prstGeom prst="rect">
            <a:avLst/>
          </a:prstGeom>
          <a:noFill/>
          <a:ln>
            <a:noFill/>
          </a:ln>
        </p:spPr>
      </p:pic>
      <p:pic>
        <p:nvPicPr>
          <p:cNvPr id="280" name="Google Shape;280;p18" descr="Calendar, google icon"/>
          <p:cNvPicPr preferRelativeResize="0"/>
          <p:nvPr/>
        </p:nvPicPr>
        <p:blipFill rotWithShape="1">
          <a:blip r:embed="rId4">
            <a:alphaModFix/>
          </a:blip>
          <a:srcRect/>
          <a:stretch/>
        </p:blipFill>
        <p:spPr>
          <a:xfrm>
            <a:off x="6873178" y="3607800"/>
            <a:ext cx="1058080" cy="1058080"/>
          </a:xfrm>
          <a:prstGeom prst="rect">
            <a:avLst/>
          </a:prstGeom>
          <a:noFill/>
          <a:ln>
            <a:noFill/>
          </a:ln>
        </p:spPr>
      </p:pic>
      <p:pic>
        <p:nvPicPr>
          <p:cNvPr id="281" name="Google Shape;281;p18">
            <a:hlinkClick r:id="rId5" action="ppaction://hlinksldjump"/>
          </p:cNvPr>
          <p:cNvPicPr preferRelativeResize="0"/>
          <p:nvPr/>
        </p:nvPicPr>
        <p:blipFill rotWithShape="1">
          <a:blip r:embed="rId6">
            <a:alphaModFix/>
          </a:blip>
          <a:srcRect l="9413" t="9513" r="8535" b="9512"/>
          <a:stretch/>
        </p:blipFill>
        <p:spPr>
          <a:xfrm>
            <a:off x="8573560" y="6335043"/>
            <a:ext cx="453844" cy="447884"/>
          </a:xfrm>
          <a:prstGeom prst="rect">
            <a:avLst/>
          </a:prstGeom>
          <a:noFill/>
          <a:ln>
            <a:noFill/>
          </a:ln>
        </p:spPr>
      </p:pic>
      <p:pic>
        <p:nvPicPr>
          <p:cNvPr id="282" name="Google Shape;282;p18"/>
          <p:cNvPicPr preferRelativeResize="0"/>
          <p:nvPr/>
        </p:nvPicPr>
        <p:blipFill rotWithShape="1">
          <a:blip r:embed="rId7">
            <a:alphaModFix/>
          </a:blip>
          <a:srcRect/>
          <a:stretch/>
        </p:blipFill>
        <p:spPr>
          <a:xfrm>
            <a:off x="6568378" y="23897"/>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5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mt="13000"/>
          </a:blip>
          <a:stretch>
            <a:fillRect/>
          </a:stretch>
        </a:blipFill>
        <a:effectLst/>
      </p:bgPr>
    </p:bg>
    <p:spTree>
      <p:nvGrpSpPr>
        <p:cNvPr id="1" name="Shape 287"/>
        <p:cNvGrpSpPr/>
        <p:nvPr/>
      </p:nvGrpSpPr>
      <p:grpSpPr>
        <a:xfrm>
          <a:off x="0" y="0"/>
          <a:ext cx="0" cy="0"/>
          <a:chOff x="0" y="0"/>
          <a:chExt cx="0" cy="0"/>
        </a:xfrm>
      </p:grpSpPr>
      <p:sp>
        <p:nvSpPr>
          <p:cNvPr id="288" name="Google Shape;288;p19"/>
          <p:cNvSpPr txBox="1"/>
          <p:nvPr/>
        </p:nvSpPr>
        <p:spPr>
          <a:xfrm>
            <a:off x="630540" y="845744"/>
            <a:ext cx="4086603" cy="49722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F7F7F"/>
              </a:buClr>
              <a:buSzPts val="2000"/>
              <a:buFont typeface="Arial"/>
              <a:buNone/>
            </a:pPr>
            <a:r>
              <a:rPr lang="en-US" sz="2000" b="1">
                <a:solidFill>
                  <a:srgbClr val="7F7F7F"/>
                </a:solidFill>
                <a:latin typeface="Arial"/>
                <a:ea typeface="Arial"/>
                <a:cs typeface="Arial"/>
                <a:sym typeface="Arial"/>
              </a:rPr>
              <a:t>Supreme Material</a:t>
            </a:r>
            <a:endParaRPr/>
          </a:p>
          <a:p>
            <a:pPr marL="342900" marR="0" lvl="0" indent="-342900" algn="l" rtl="0">
              <a:spcBef>
                <a:spcPts val="0"/>
              </a:spcBef>
              <a:spcAft>
                <a:spcPts val="0"/>
              </a:spcAft>
              <a:buClr>
                <a:srgbClr val="7F7F7F"/>
              </a:buClr>
              <a:buSzPts val="2000"/>
              <a:buFont typeface="Arial"/>
              <a:buChar char="•"/>
            </a:pPr>
            <a:r>
              <a:rPr lang="en-US" sz="2000">
                <a:solidFill>
                  <a:srgbClr val="7F7F7F"/>
                </a:solidFill>
                <a:latin typeface="Arial"/>
                <a:ea typeface="Arial"/>
                <a:cs typeface="Arial"/>
                <a:sym typeface="Arial"/>
              </a:rPr>
              <a:t>Leadership Resources</a:t>
            </a:r>
            <a:endParaRPr/>
          </a:p>
          <a:p>
            <a:pPr marL="342900" marR="0" lvl="0" indent="-342900" algn="l" rtl="0">
              <a:spcBef>
                <a:spcPts val="0"/>
              </a:spcBef>
              <a:spcAft>
                <a:spcPts val="0"/>
              </a:spcAft>
              <a:buClr>
                <a:srgbClr val="7F7F7F"/>
              </a:buClr>
              <a:buSzPts val="2000"/>
              <a:buFont typeface="Arial"/>
              <a:buChar char="•"/>
            </a:pPr>
            <a:r>
              <a:rPr lang="en-US" sz="2000">
                <a:solidFill>
                  <a:srgbClr val="7F7F7F"/>
                </a:solidFill>
                <a:latin typeface="Arial"/>
                <a:ea typeface="Arial"/>
                <a:cs typeface="Arial"/>
                <a:sym typeface="Arial"/>
              </a:rPr>
              <a:t>Video Library</a:t>
            </a:r>
            <a:endParaRPr sz="2000" i="1">
              <a:solidFill>
                <a:srgbClr val="7F7F7F"/>
              </a:solidFill>
              <a:latin typeface="Arial"/>
              <a:ea typeface="Arial"/>
              <a:cs typeface="Arial"/>
              <a:sym typeface="Arial"/>
            </a:endParaRPr>
          </a:p>
          <a:p>
            <a:pPr marL="0" marR="0" lvl="0" indent="0" algn="l" rtl="0">
              <a:spcBef>
                <a:spcPts val="0"/>
              </a:spcBef>
              <a:spcAft>
                <a:spcPts val="0"/>
              </a:spcAft>
              <a:buClr>
                <a:schemeClr val="lt1"/>
              </a:buClr>
              <a:buSzPts val="2000"/>
              <a:buFont typeface="Arial"/>
              <a:buNone/>
            </a:pPr>
            <a:endParaRPr sz="2000">
              <a:solidFill>
                <a:srgbClr val="7F7F7F"/>
              </a:solidFill>
              <a:latin typeface="Arial"/>
              <a:ea typeface="Arial"/>
              <a:cs typeface="Arial"/>
              <a:sym typeface="Arial"/>
            </a:endParaRPr>
          </a:p>
          <a:p>
            <a:pPr marL="0" marR="0" lvl="0" indent="0" algn="l" rtl="0">
              <a:spcBef>
                <a:spcPts val="0"/>
              </a:spcBef>
              <a:spcAft>
                <a:spcPts val="0"/>
              </a:spcAft>
              <a:buClr>
                <a:srgbClr val="7F7F7F"/>
              </a:buClr>
              <a:buSzPts val="2000"/>
              <a:buFont typeface="Arial"/>
              <a:buNone/>
            </a:pPr>
            <a:r>
              <a:rPr lang="en-US" sz="2000" b="1">
                <a:solidFill>
                  <a:srgbClr val="7F7F7F"/>
                </a:solidFill>
                <a:latin typeface="Arial"/>
                <a:ea typeface="Arial"/>
                <a:cs typeface="Arial"/>
                <a:sym typeface="Arial"/>
              </a:rPr>
              <a:t>Michigan State Material</a:t>
            </a:r>
            <a:endParaRPr/>
          </a:p>
          <a:p>
            <a:pPr marL="342900" marR="0" lvl="0" indent="-342900" algn="l" rtl="0">
              <a:spcBef>
                <a:spcPts val="0"/>
              </a:spcBef>
              <a:spcAft>
                <a:spcPts val="0"/>
              </a:spcAft>
              <a:buClr>
                <a:srgbClr val="7F7F7F"/>
              </a:buClr>
              <a:buSzPts val="2000"/>
              <a:buFont typeface="Arial"/>
              <a:buChar char="•"/>
            </a:pPr>
            <a:r>
              <a:rPr lang="en-US" sz="2000">
                <a:solidFill>
                  <a:srgbClr val="7F7F7F"/>
                </a:solidFill>
                <a:latin typeface="Arial"/>
                <a:ea typeface="Arial"/>
                <a:cs typeface="Arial"/>
                <a:sym typeface="Arial"/>
              </a:rPr>
              <a:t>Building the Domestic Church</a:t>
            </a:r>
            <a:endParaRPr sz="2000" i="1">
              <a:solidFill>
                <a:srgbClr val="7F7F7F"/>
              </a:solidFill>
              <a:latin typeface="Arial"/>
              <a:ea typeface="Arial"/>
              <a:cs typeface="Arial"/>
              <a:sym typeface="Arial"/>
            </a:endParaRPr>
          </a:p>
          <a:p>
            <a:pPr marL="342900" marR="0" lvl="0" indent="-342900" algn="l" rtl="0">
              <a:spcBef>
                <a:spcPts val="0"/>
              </a:spcBef>
              <a:spcAft>
                <a:spcPts val="0"/>
              </a:spcAft>
              <a:buClr>
                <a:srgbClr val="7F7F7F"/>
              </a:buClr>
              <a:buSzPts val="2000"/>
              <a:buFont typeface="Arial"/>
              <a:buChar char="•"/>
            </a:pPr>
            <a:r>
              <a:rPr lang="en-US" sz="2000">
                <a:solidFill>
                  <a:srgbClr val="7F7F7F"/>
                </a:solidFill>
                <a:latin typeface="Arial"/>
                <a:ea typeface="Arial"/>
                <a:cs typeface="Arial"/>
                <a:sym typeface="Arial"/>
              </a:rPr>
              <a:t>Ceremonials</a:t>
            </a:r>
            <a:endParaRPr/>
          </a:p>
          <a:p>
            <a:pPr marL="342900" marR="0" lvl="0" indent="-342900" algn="l" rtl="0">
              <a:spcBef>
                <a:spcPts val="0"/>
              </a:spcBef>
              <a:spcAft>
                <a:spcPts val="0"/>
              </a:spcAft>
              <a:buClr>
                <a:srgbClr val="7F7F7F"/>
              </a:buClr>
              <a:buSzPts val="2000"/>
              <a:buFont typeface="Arial"/>
              <a:buChar char="•"/>
            </a:pPr>
            <a:r>
              <a:rPr lang="en-US" sz="2000">
                <a:solidFill>
                  <a:srgbClr val="7F7F7F"/>
                </a:solidFill>
                <a:latin typeface="Arial"/>
                <a:ea typeface="Arial"/>
                <a:cs typeface="Arial"/>
                <a:sym typeface="Arial"/>
              </a:rPr>
              <a:t>Family</a:t>
            </a:r>
            <a:endParaRPr/>
          </a:p>
          <a:p>
            <a:pPr marL="342900" marR="0" lvl="0" indent="-342900" algn="l" rtl="0">
              <a:spcBef>
                <a:spcPts val="0"/>
              </a:spcBef>
              <a:spcAft>
                <a:spcPts val="0"/>
              </a:spcAft>
              <a:buClr>
                <a:srgbClr val="7F7F7F"/>
              </a:buClr>
              <a:buSzPts val="2000"/>
              <a:buFont typeface="Arial"/>
              <a:buChar char="•"/>
            </a:pPr>
            <a:r>
              <a:rPr lang="en-US" sz="2000" b="1">
                <a:solidFill>
                  <a:srgbClr val="7F7F7F"/>
                </a:solidFill>
                <a:latin typeface="Arial"/>
                <a:ea typeface="Arial"/>
                <a:cs typeface="Arial"/>
                <a:sym typeface="Arial"/>
              </a:rPr>
              <a:t>Forms</a:t>
            </a:r>
            <a:endParaRPr/>
          </a:p>
          <a:p>
            <a:pPr marL="0" marR="0" lvl="0" indent="0" algn="l" rtl="0">
              <a:spcBef>
                <a:spcPts val="0"/>
              </a:spcBef>
              <a:spcAft>
                <a:spcPts val="0"/>
              </a:spcAft>
              <a:buClr>
                <a:schemeClr val="lt1"/>
              </a:buClr>
              <a:buSzPts val="2000"/>
              <a:buFont typeface="Arial"/>
              <a:buNone/>
            </a:pPr>
            <a:endParaRPr sz="2000" b="1">
              <a:solidFill>
                <a:srgbClr val="7F7F7F"/>
              </a:solidFill>
              <a:latin typeface="Arial"/>
              <a:ea typeface="Arial"/>
              <a:cs typeface="Arial"/>
              <a:sym typeface="Arial"/>
            </a:endParaRPr>
          </a:p>
          <a:p>
            <a:pPr marL="0" marR="0" lvl="0" indent="0" algn="l" rtl="0">
              <a:spcBef>
                <a:spcPts val="0"/>
              </a:spcBef>
              <a:spcAft>
                <a:spcPts val="0"/>
              </a:spcAft>
              <a:buClr>
                <a:srgbClr val="7F7F7F"/>
              </a:buClr>
              <a:buSzPts val="2000"/>
              <a:buFont typeface="Arial"/>
              <a:buNone/>
            </a:pPr>
            <a:r>
              <a:rPr lang="en-US" sz="2000" b="1">
                <a:solidFill>
                  <a:srgbClr val="7F7F7F"/>
                </a:solidFill>
                <a:latin typeface="Arial"/>
                <a:ea typeface="Arial"/>
                <a:cs typeface="Arial"/>
                <a:sym typeface="Arial"/>
              </a:rPr>
              <a:t>Youth Protection</a:t>
            </a:r>
            <a:endParaRPr/>
          </a:p>
          <a:p>
            <a:pPr marL="342900" marR="0" lvl="0" indent="-342900" algn="l" rtl="0">
              <a:spcBef>
                <a:spcPts val="200"/>
              </a:spcBef>
              <a:spcAft>
                <a:spcPts val="0"/>
              </a:spcAft>
              <a:buClr>
                <a:srgbClr val="7F7F7F"/>
              </a:buClr>
              <a:buSzPts val="2000"/>
              <a:buFont typeface="Arial"/>
              <a:buChar char="•"/>
            </a:pPr>
            <a:r>
              <a:rPr lang="en-US" sz="2000" b="1">
                <a:solidFill>
                  <a:srgbClr val="7F7F7F"/>
                </a:solidFill>
                <a:latin typeface="Arial"/>
                <a:ea typeface="Arial"/>
                <a:cs typeface="Arial"/>
                <a:sym typeface="Arial"/>
              </a:rPr>
              <a:t>Knights of Columbus (Supreme)</a:t>
            </a:r>
            <a:endParaRPr/>
          </a:p>
          <a:p>
            <a:pPr marL="342900" marR="0" lvl="0" indent="-342900" algn="l" rtl="0">
              <a:spcBef>
                <a:spcPts val="0"/>
              </a:spcBef>
              <a:spcAft>
                <a:spcPts val="0"/>
              </a:spcAft>
              <a:buClr>
                <a:srgbClr val="7F7F7F"/>
              </a:buClr>
              <a:buSzPts val="2000"/>
              <a:buFont typeface="Arial"/>
              <a:buChar char="•"/>
            </a:pPr>
            <a:r>
              <a:rPr lang="en-US" sz="2000" u="sng">
                <a:solidFill>
                  <a:srgbClr val="7F7F7F"/>
                </a:solidFill>
                <a:latin typeface="Arial"/>
                <a:ea typeface="Arial"/>
                <a:cs typeface="Arial"/>
                <a:sym typeface="Arial"/>
                <a:hlinkClick r:id="rId4">
                  <a:extLst>
                    <a:ext uri="{A12FA001-AC4F-418D-AE19-62706E023703}">
                      <ahyp:hlinkClr xmlns:ahyp="http://schemas.microsoft.com/office/drawing/2018/hyperlinkcolor" val="tx"/>
                    </a:ext>
                  </a:extLst>
                </a:hlinkClick>
              </a:rPr>
              <a:t>Praesidium</a:t>
            </a:r>
            <a:r>
              <a:rPr lang="en-US" sz="2000">
                <a:solidFill>
                  <a:srgbClr val="7F7F7F"/>
                </a:solidFill>
                <a:latin typeface="Arial"/>
                <a:ea typeface="Arial"/>
                <a:cs typeface="Arial"/>
                <a:sym typeface="Arial"/>
              </a:rPr>
              <a:t> - Knights of Columbus </a:t>
            </a:r>
            <a:endParaRPr/>
          </a:p>
          <a:p>
            <a:pPr marL="342900" marR="0" lvl="0" indent="-342900" algn="l" rtl="0">
              <a:spcBef>
                <a:spcPts val="0"/>
              </a:spcBef>
              <a:spcAft>
                <a:spcPts val="0"/>
              </a:spcAft>
              <a:buClr>
                <a:srgbClr val="7F7F7F"/>
              </a:buClr>
              <a:buSzPts val="2000"/>
              <a:buFont typeface="Arial"/>
              <a:buChar char="•"/>
            </a:pPr>
            <a:r>
              <a:rPr lang="en-US" sz="2000" u="sng">
                <a:solidFill>
                  <a:srgbClr val="7F7F7F"/>
                </a:solidFill>
                <a:latin typeface="Arial"/>
                <a:ea typeface="Arial"/>
                <a:cs typeface="Arial"/>
                <a:sym typeface="Arial"/>
                <a:hlinkClick r:id="rId5">
                  <a:extLst>
                    <a:ext uri="{A12FA001-AC4F-418D-AE19-62706E023703}">
                      <ahyp:hlinkClr xmlns:ahyp="http://schemas.microsoft.com/office/drawing/2018/hyperlinkcolor" val="tx"/>
                    </a:ext>
                  </a:extLst>
                </a:hlinkClick>
              </a:rPr>
              <a:t>Detroit Diocesan</a:t>
            </a:r>
            <a:r>
              <a:rPr lang="en-US" sz="2000">
                <a:solidFill>
                  <a:srgbClr val="7F7F7F"/>
                </a:solidFill>
                <a:latin typeface="Arial"/>
                <a:ea typeface="Arial"/>
                <a:cs typeface="Arial"/>
                <a:sym typeface="Arial"/>
              </a:rPr>
              <a:t>  </a:t>
            </a:r>
            <a:endParaRPr/>
          </a:p>
          <a:p>
            <a:pPr marL="342900" marR="0" lvl="0" indent="-342900" algn="l" rtl="0">
              <a:spcBef>
                <a:spcPts val="200"/>
              </a:spcBef>
              <a:spcAft>
                <a:spcPts val="0"/>
              </a:spcAft>
              <a:buClr>
                <a:srgbClr val="7F7F7F"/>
              </a:buClr>
              <a:buSzPts val="2000"/>
              <a:buFont typeface="Arial"/>
              <a:buChar char="•"/>
            </a:pPr>
            <a:r>
              <a:rPr lang="en-US" sz="2000">
                <a:solidFill>
                  <a:srgbClr val="7F7F7F"/>
                </a:solidFill>
                <a:latin typeface="Arial"/>
                <a:ea typeface="Arial"/>
                <a:cs typeface="Arial"/>
                <a:sym typeface="Arial"/>
              </a:rPr>
              <a:t>Gaylord Diocese</a:t>
            </a:r>
            <a:endParaRPr/>
          </a:p>
          <a:p>
            <a:pPr marL="342900" marR="0" lvl="0" indent="-342900" algn="l" rtl="0">
              <a:spcBef>
                <a:spcPts val="200"/>
              </a:spcBef>
              <a:spcAft>
                <a:spcPts val="0"/>
              </a:spcAft>
              <a:buClr>
                <a:srgbClr val="7F7F7F"/>
              </a:buClr>
              <a:buSzPts val="2000"/>
              <a:buFont typeface="Arial"/>
              <a:buChar char="•"/>
            </a:pPr>
            <a:r>
              <a:rPr lang="en-US" sz="2000">
                <a:solidFill>
                  <a:srgbClr val="7F7F7F"/>
                </a:solidFill>
                <a:latin typeface="Arial"/>
                <a:ea typeface="Arial"/>
                <a:cs typeface="Arial"/>
                <a:sym typeface="Arial"/>
              </a:rPr>
              <a:t>Marquette Diocese</a:t>
            </a:r>
            <a:endParaRPr/>
          </a:p>
        </p:txBody>
      </p:sp>
      <p:sp>
        <p:nvSpPr>
          <p:cNvPr id="289" name="Google Shape;289;p19"/>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Basic Training </a:t>
            </a:r>
            <a:endParaRPr/>
          </a:p>
        </p:txBody>
      </p:sp>
      <p:pic>
        <p:nvPicPr>
          <p:cNvPr id="290" name="Google Shape;290;p19">
            <a:hlinkClick r:id="rId6" action="ppaction://hlinksldjump"/>
          </p:cNvPr>
          <p:cNvPicPr preferRelativeResize="0"/>
          <p:nvPr/>
        </p:nvPicPr>
        <p:blipFill rotWithShape="1">
          <a:blip r:embed="rId7">
            <a:alphaModFix/>
          </a:blip>
          <a:srcRect l="9413" t="9513" r="8535" b="9512"/>
          <a:stretch/>
        </p:blipFill>
        <p:spPr>
          <a:xfrm>
            <a:off x="8573560" y="6335043"/>
            <a:ext cx="453844" cy="447884"/>
          </a:xfrm>
          <a:prstGeom prst="rect">
            <a:avLst/>
          </a:prstGeom>
          <a:noFill/>
          <a:ln>
            <a:noFill/>
          </a:ln>
        </p:spPr>
      </p:pic>
      <p:pic>
        <p:nvPicPr>
          <p:cNvPr id="291" name="Google Shape;291;p19">
            <a:hlinkClick r:id="rId8"/>
          </p:cNvPr>
          <p:cNvPicPr preferRelativeResize="0"/>
          <p:nvPr/>
        </p:nvPicPr>
        <p:blipFill rotWithShape="1">
          <a:blip r:embed="rId9">
            <a:alphaModFix/>
          </a:blip>
          <a:srcRect/>
          <a:stretch/>
        </p:blipFill>
        <p:spPr>
          <a:xfrm>
            <a:off x="282008" y="1170386"/>
            <a:ext cx="385654" cy="336804"/>
          </a:xfrm>
          <a:prstGeom prst="rect">
            <a:avLst/>
          </a:prstGeom>
          <a:noFill/>
          <a:ln>
            <a:noFill/>
          </a:ln>
        </p:spPr>
      </p:pic>
      <p:pic>
        <p:nvPicPr>
          <p:cNvPr id="292" name="Google Shape;292;p19">
            <a:hlinkClick r:id="rId10"/>
          </p:cNvPr>
          <p:cNvPicPr preferRelativeResize="0"/>
          <p:nvPr/>
        </p:nvPicPr>
        <p:blipFill rotWithShape="1">
          <a:blip r:embed="rId9">
            <a:alphaModFix/>
          </a:blip>
          <a:srcRect/>
          <a:stretch/>
        </p:blipFill>
        <p:spPr>
          <a:xfrm>
            <a:off x="282008" y="1495028"/>
            <a:ext cx="385654" cy="336804"/>
          </a:xfrm>
          <a:prstGeom prst="rect">
            <a:avLst/>
          </a:prstGeom>
          <a:noFill/>
          <a:ln>
            <a:noFill/>
          </a:ln>
        </p:spPr>
      </p:pic>
      <p:pic>
        <p:nvPicPr>
          <p:cNvPr id="293" name="Google Shape;293;p19">
            <a:hlinkClick r:id="rId11"/>
          </p:cNvPr>
          <p:cNvPicPr preferRelativeResize="0"/>
          <p:nvPr/>
        </p:nvPicPr>
        <p:blipFill rotWithShape="1">
          <a:blip r:embed="rId9">
            <a:alphaModFix/>
          </a:blip>
          <a:srcRect/>
          <a:stretch/>
        </p:blipFill>
        <p:spPr>
          <a:xfrm>
            <a:off x="4642944" y="1198292"/>
            <a:ext cx="385654" cy="336804"/>
          </a:xfrm>
          <a:prstGeom prst="rect">
            <a:avLst/>
          </a:prstGeom>
          <a:noFill/>
          <a:ln>
            <a:noFill/>
          </a:ln>
        </p:spPr>
      </p:pic>
      <p:pic>
        <p:nvPicPr>
          <p:cNvPr id="294" name="Google Shape;294;p19">
            <a:hlinkClick r:id="rId12"/>
          </p:cNvPr>
          <p:cNvPicPr preferRelativeResize="0"/>
          <p:nvPr/>
        </p:nvPicPr>
        <p:blipFill rotWithShape="1">
          <a:blip r:embed="rId9">
            <a:alphaModFix/>
          </a:blip>
          <a:srcRect/>
          <a:stretch/>
        </p:blipFill>
        <p:spPr>
          <a:xfrm>
            <a:off x="4636469" y="1535096"/>
            <a:ext cx="385654" cy="336804"/>
          </a:xfrm>
          <a:prstGeom prst="rect">
            <a:avLst/>
          </a:prstGeom>
          <a:noFill/>
          <a:ln>
            <a:noFill/>
          </a:ln>
        </p:spPr>
      </p:pic>
      <p:pic>
        <p:nvPicPr>
          <p:cNvPr id="295" name="Google Shape;295;p19">
            <a:hlinkClick r:id="rId13"/>
          </p:cNvPr>
          <p:cNvPicPr preferRelativeResize="0"/>
          <p:nvPr/>
        </p:nvPicPr>
        <p:blipFill rotWithShape="1">
          <a:blip r:embed="rId9">
            <a:alphaModFix/>
          </a:blip>
          <a:srcRect/>
          <a:stretch/>
        </p:blipFill>
        <p:spPr>
          <a:xfrm>
            <a:off x="282008" y="2091739"/>
            <a:ext cx="385654" cy="336804"/>
          </a:xfrm>
          <a:prstGeom prst="rect">
            <a:avLst/>
          </a:prstGeom>
          <a:noFill/>
          <a:ln>
            <a:noFill/>
          </a:ln>
        </p:spPr>
      </p:pic>
      <p:sp>
        <p:nvSpPr>
          <p:cNvPr id="296" name="Google Shape;296;p19"/>
          <p:cNvSpPr txBox="1"/>
          <p:nvPr/>
        </p:nvSpPr>
        <p:spPr>
          <a:xfrm>
            <a:off x="5022123" y="845744"/>
            <a:ext cx="4086603" cy="49722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endParaRPr sz="2000" b="1">
              <a:solidFill>
                <a:srgbClr val="7F7F7F"/>
              </a:solidFill>
              <a:latin typeface="Arial"/>
              <a:ea typeface="Arial"/>
              <a:cs typeface="Arial"/>
              <a:sym typeface="Arial"/>
            </a:endParaRPr>
          </a:p>
          <a:p>
            <a:pPr marL="342900" marR="0" lvl="0" indent="-342900" algn="l" rtl="0">
              <a:spcBef>
                <a:spcPts val="0"/>
              </a:spcBef>
              <a:spcAft>
                <a:spcPts val="0"/>
              </a:spcAft>
              <a:buClr>
                <a:srgbClr val="7F7F7F"/>
              </a:buClr>
              <a:buSzPts val="2000"/>
              <a:buFont typeface="Arial"/>
              <a:buChar char="•"/>
            </a:pPr>
            <a:r>
              <a:rPr lang="en-US" sz="2000" b="1">
                <a:solidFill>
                  <a:srgbClr val="7F7F7F"/>
                </a:solidFill>
                <a:latin typeface="Arial"/>
                <a:ea typeface="Arial"/>
                <a:cs typeface="Arial"/>
                <a:sym typeface="Arial"/>
              </a:rPr>
              <a:t>Officers Online</a:t>
            </a:r>
            <a:endParaRPr/>
          </a:p>
          <a:p>
            <a:pPr marL="342900" marR="0" lvl="0" indent="-342900" algn="l" rtl="0">
              <a:spcBef>
                <a:spcPts val="0"/>
              </a:spcBef>
              <a:spcAft>
                <a:spcPts val="0"/>
              </a:spcAft>
              <a:buClr>
                <a:srgbClr val="7F7F7F"/>
              </a:buClr>
              <a:buSzPts val="2000"/>
              <a:buFont typeface="Arial"/>
              <a:buChar char="•"/>
            </a:pPr>
            <a:r>
              <a:rPr lang="en-US" sz="2000" b="1">
                <a:solidFill>
                  <a:srgbClr val="7F7F7F"/>
                </a:solidFill>
                <a:latin typeface="Arial"/>
                <a:ea typeface="Arial"/>
                <a:cs typeface="Arial"/>
                <a:sym typeface="Arial"/>
              </a:rPr>
              <a:t>Training </a:t>
            </a:r>
            <a:r>
              <a:rPr lang="en-US" sz="2000" b="1" i="1">
                <a:solidFill>
                  <a:srgbClr val="7F7F7F"/>
                </a:solidFill>
                <a:latin typeface="Arial"/>
                <a:ea typeface="Arial"/>
                <a:cs typeface="Arial"/>
                <a:sym typeface="Arial"/>
              </a:rPr>
              <a:t>(Within Officers Online)</a:t>
            </a:r>
            <a:endParaRPr/>
          </a:p>
          <a:p>
            <a:pPr marL="0" marR="0" lvl="0" indent="0" algn="l" rtl="0">
              <a:spcBef>
                <a:spcPts val="0"/>
              </a:spcBef>
              <a:spcAft>
                <a:spcPts val="0"/>
              </a:spcAft>
              <a:buClr>
                <a:schemeClr val="lt1"/>
              </a:buClr>
              <a:buSzPts val="2000"/>
              <a:buFont typeface="Arial"/>
              <a:buNone/>
            </a:pPr>
            <a:endParaRPr sz="2000">
              <a:solidFill>
                <a:srgbClr val="7F7F7F"/>
              </a:solidFill>
              <a:latin typeface="Arial"/>
              <a:ea typeface="Arial"/>
              <a:cs typeface="Arial"/>
              <a:sym typeface="Arial"/>
            </a:endParaRPr>
          </a:p>
          <a:p>
            <a:pPr marL="0" marR="0" lvl="0" indent="0" algn="l" rtl="0">
              <a:spcBef>
                <a:spcPts val="0"/>
              </a:spcBef>
              <a:spcAft>
                <a:spcPts val="0"/>
              </a:spcAft>
              <a:buClr>
                <a:schemeClr val="lt1"/>
              </a:buClr>
              <a:buSzPts val="2000"/>
              <a:buFont typeface="Arial"/>
              <a:buNone/>
            </a:pPr>
            <a:endParaRPr sz="2000" b="1">
              <a:solidFill>
                <a:srgbClr val="7F7F7F"/>
              </a:solidFill>
              <a:latin typeface="Arial"/>
              <a:ea typeface="Arial"/>
              <a:cs typeface="Arial"/>
              <a:sym typeface="Arial"/>
            </a:endParaRPr>
          </a:p>
          <a:p>
            <a:pPr marL="342900" marR="0" lvl="0" indent="-342900" algn="l" rtl="0">
              <a:spcBef>
                <a:spcPts val="0"/>
              </a:spcBef>
              <a:spcAft>
                <a:spcPts val="0"/>
              </a:spcAft>
              <a:buClr>
                <a:srgbClr val="7F7F7F"/>
              </a:buClr>
              <a:buSzPts val="2000"/>
              <a:buFont typeface="Arial"/>
              <a:buChar char="•"/>
            </a:pPr>
            <a:r>
              <a:rPr lang="en-US" sz="2000" b="1">
                <a:solidFill>
                  <a:srgbClr val="7F7F7F"/>
                </a:solidFill>
                <a:latin typeface="Arial"/>
                <a:ea typeface="Arial"/>
                <a:cs typeface="Arial"/>
                <a:sym typeface="Arial"/>
              </a:rPr>
              <a:t>Membership</a:t>
            </a:r>
            <a:endParaRPr/>
          </a:p>
          <a:p>
            <a:pPr marL="342900" marR="0" lvl="0" indent="-342900" algn="l" rtl="0">
              <a:spcBef>
                <a:spcPts val="0"/>
              </a:spcBef>
              <a:spcAft>
                <a:spcPts val="0"/>
              </a:spcAft>
              <a:buClr>
                <a:srgbClr val="7F7F7F"/>
              </a:buClr>
              <a:buSzPts val="2000"/>
              <a:buFont typeface="Arial"/>
              <a:buChar char="•"/>
            </a:pPr>
            <a:r>
              <a:rPr lang="en-US" sz="2000" b="1">
                <a:solidFill>
                  <a:srgbClr val="7F7F7F"/>
                </a:solidFill>
                <a:latin typeface="Arial"/>
                <a:ea typeface="Arial"/>
                <a:cs typeface="Arial"/>
                <a:sym typeface="Arial"/>
              </a:rPr>
              <a:t>Manuals &amp; Documentation</a:t>
            </a:r>
            <a:endParaRPr sz="2000" b="1" i="1">
              <a:solidFill>
                <a:srgbClr val="7F7F7F"/>
              </a:solidFill>
              <a:latin typeface="Arial"/>
              <a:ea typeface="Arial"/>
              <a:cs typeface="Arial"/>
              <a:sym typeface="Arial"/>
            </a:endParaRPr>
          </a:p>
          <a:p>
            <a:pPr marL="342900" marR="0" lvl="0" indent="-342900" algn="l" rtl="0">
              <a:spcBef>
                <a:spcPts val="0"/>
              </a:spcBef>
              <a:spcAft>
                <a:spcPts val="0"/>
              </a:spcAft>
              <a:buClr>
                <a:srgbClr val="7F7F7F"/>
              </a:buClr>
              <a:buSzPts val="2000"/>
              <a:buFont typeface="Arial"/>
              <a:buChar char="•"/>
            </a:pPr>
            <a:r>
              <a:rPr lang="en-US" sz="2000" b="1">
                <a:solidFill>
                  <a:srgbClr val="7F7F7F"/>
                </a:solidFill>
                <a:latin typeface="Arial"/>
                <a:ea typeface="Arial"/>
                <a:cs typeface="Arial"/>
                <a:sym typeface="Arial"/>
              </a:rPr>
              <a:t>Officer Training Material</a:t>
            </a:r>
            <a:endParaRPr/>
          </a:p>
          <a:p>
            <a:pPr marL="342900" marR="0" lvl="0" indent="-342900" algn="l" rtl="0">
              <a:spcBef>
                <a:spcPts val="0"/>
              </a:spcBef>
              <a:spcAft>
                <a:spcPts val="0"/>
              </a:spcAft>
              <a:buClr>
                <a:srgbClr val="7F7F7F"/>
              </a:buClr>
              <a:buSzPts val="2000"/>
              <a:buFont typeface="Arial"/>
              <a:buChar char="•"/>
            </a:pPr>
            <a:r>
              <a:rPr lang="en-US" sz="2000">
                <a:solidFill>
                  <a:srgbClr val="7F7F7F"/>
                </a:solidFill>
                <a:latin typeface="Arial"/>
                <a:ea typeface="Arial"/>
                <a:cs typeface="Arial"/>
                <a:sym typeface="Arial"/>
              </a:rPr>
              <a:t>Publications</a:t>
            </a:r>
            <a:endParaRPr/>
          </a:p>
          <a:p>
            <a:pPr marL="0" marR="0" lvl="0" indent="0" algn="l" rtl="0">
              <a:spcBef>
                <a:spcPts val="0"/>
              </a:spcBef>
              <a:spcAft>
                <a:spcPts val="0"/>
              </a:spcAft>
              <a:buClr>
                <a:schemeClr val="lt1"/>
              </a:buClr>
              <a:buSzPts val="2000"/>
              <a:buFont typeface="Arial"/>
              <a:buNone/>
            </a:pPr>
            <a:endParaRPr sz="2000" b="1">
              <a:solidFill>
                <a:srgbClr val="7F7F7F"/>
              </a:solidFill>
              <a:latin typeface="Arial"/>
              <a:ea typeface="Arial"/>
              <a:cs typeface="Arial"/>
              <a:sym typeface="Arial"/>
            </a:endParaRPr>
          </a:p>
          <a:p>
            <a:pPr marL="0" marR="0" lvl="0" indent="0" algn="l" rtl="0">
              <a:spcBef>
                <a:spcPts val="0"/>
              </a:spcBef>
              <a:spcAft>
                <a:spcPts val="0"/>
              </a:spcAft>
              <a:buClr>
                <a:schemeClr val="lt1"/>
              </a:buClr>
              <a:buSzPts val="2000"/>
              <a:buFont typeface="Arial"/>
              <a:buNone/>
            </a:pPr>
            <a:endParaRPr sz="2000" b="1">
              <a:solidFill>
                <a:srgbClr val="7F7F7F"/>
              </a:solidFill>
              <a:latin typeface="Arial"/>
              <a:ea typeface="Arial"/>
              <a:cs typeface="Arial"/>
              <a:sym typeface="Arial"/>
            </a:endParaRPr>
          </a:p>
          <a:p>
            <a:pPr marL="342900" marR="0" lvl="0" indent="-342900" algn="l" rtl="0">
              <a:spcBef>
                <a:spcPts val="200"/>
              </a:spcBef>
              <a:spcAft>
                <a:spcPts val="0"/>
              </a:spcAft>
              <a:buClr>
                <a:srgbClr val="7F7F7F"/>
              </a:buClr>
              <a:buSzPts val="2000"/>
              <a:buFont typeface="Arial"/>
              <a:buChar char="•"/>
            </a:pPr>
            <a:r>
              <a:rPr lang="en-US" sz="2000">
                <a:solidFill>
                  <a:srgbClr val="7F7F7F"/>
                </a:solidFill>
                <a:latin typeface="Arial"/>
                <a:ea typeface="Arial"/>
                <a:cs typeface="Arial"/>
                <a:sym typeface="Arial"/>
              </a:rPr>
              <a:t>Lansing Diocese</a:t>
            </a:r>
            <a:endParaRPr/>
          </a:p>
          <a:p>
            <a:pPr marL="342900" marR="0" lvl="0" indent="-342900" algn="l" rtl="0">
              <a:spcBef>
                <a:spcPts val="200"/>
              </a:spcBef>
              <a:spcAft>
                <a:spcPts val="0"/>
              </a:spcAft>
              <a:buClr>
                <a:srgbClr val="7F7F7F"/>
              </a:buClr>
              <a:buSzPts val="2000"/>
              <a:buFont typeface="Arial"/>
              <a:buChar char="•"/>
            </a:pPr>
            <a:r>
              <a:rPr lang="en-US" sz="2000">
                <a:solidFill>
                  <a:srgbClr val="7F7F7F"/>
                </a:solidFill>
                <a:latin typeface="Arial"/>
                <a:ea typeface="Arial"/>
                <a:cs typeface="Arial"/>
                <a:sym typeface="Arial"/>
              </a:rPr>
              <a:t>Kalamazoo Diocese</a:t>
            </a:r>
            <a:endParaRPr/>
          </a:p>
          <a:p>
            <a:pPr marL="342900" marR="0" lvl="0" indent="-342900" algn="l" rtl="0">
              <a:spcBef>
                <a:spcPts val="200"/>
              </a:spcBef>
              <a:spcAft>
                <a:spcPts val="0"/>
              </a:spcAft>
              <a:buClr>
                <a:srgbClr val="7F7F7F"/>
              </a:buClr>
              <a:buSzPts val="2000"/>
              <a:buFont typeface="Arial"/>
              <a:buChar char="•"/>
            </a:pPr>
            <a:r>
              <a:rPr lang="en-US" sz="2000">
                <a:solidFill>
                  <a:srgbClr val="7F7F7F"/>
                </a:solidFill>
                <a:latin typeface="Arial"/>
                <a:ea typeface="Arial"/>
                <a:cs typeface="Arial"/>
                <a:sym typeface="Arial"/>
              </a:rPr>
              <a:t>Grand Rapids Diocese</a:t>
            </a:r>
            <a:endParaRPr/>
          </a:p>
          <a:p>
            <a:pPr marL="342900" marR="0" lvl="0" indent="-342900" algn="l" rtl="0">
              <a:spcBef>
                <a:spcPts val="200"/>
              </a:spcBef>
              <a:spcAft>
                <a:spcPts val="0"/>
              </a:spcAft>
              <a:buClr>
                <a:srgbClr val="7F7F7F"/>
              </a:buClr>
              <a:buSzPts val="2000"/>
              <a:buFont typeface="Arial"/>
              <a:buChar char="•"/>
            </a:pPr>
            <a:r>
              <a:rPr lang="en-US" sz="2000">
                <a:solidFill>
                  <a:srgbClr val="7F7F7F"/>
                </a:solidFill>
                <a:latin typeface="Arial"/>
                <a:ea typeface="Arial"/>
                <a:cs typeface="Arial"/>
                <a:sym typeface="Arial"/>
              </a:rPr>
              <a:t>Saginaw Diocese</a:t>
            </a:r>
            <a:endParaRPr/>
          </a:p>
        </p:txBody>
      </p:sp>
      <p:pic>
        <p:nvPicPr>
          <p:cNvPr id="297" name="Google Shape;297;p19">
            <a:hlinkClick r:id="rId14"/>
          </p:cNvPr>
          <p:cNvPicPr preferRelativeResize="0"/>
          <p:nvPr/>
        </p:nvPicPr>
        <p:blipFill rotWithShape="1">
          <a:blip r:embed="rId9">
            <a:alphaModFix/>
          </a:blip>
          <a:srcRect/>
          <a:stretch/>
        </p:blipFill>
        <p:spPr>
          <a:xfrm>
            <a:off x="277243" y="4256056"/>
            <a:ext cx="385654" cy="336804"/>
          </a:xfrm>
          <a:prstGeom prst="rect">
            <a:avLst/>
          </a:prstGeom>
          <a:noFill/>
          <a:ln>
            <a:noFill/>
          </a:ln>
        </p:spPr>
      </p:pic>
      <p:pic>
        <p:nvPicPr>
          <p:cNvPr id="298" name="Google Shape;298;p19">
            <a:hlinkClick r:id="rId4"/>
          </p:cNvPr>
          <p:cNvPicPr preferRelativeResize="0"/>
          <p:nvPr/>
        </p:nvPicPr>
        <p:blipFill rotWithShape="1">
          <a:blip r:embed="rId9">
            <a:alphaModFix/>
          </a:blip>
          <a:srcRect/>
          <a:stretch/>
        </p:blipFill>
        <p:spPr>
          <a:xfrm>
            <a:off x="282008" y="4580698"/>
            <a:ext cx="385654" cy="336804"/>
          </a:xfrm>
          <a:prstGeom prst="rect">
            <a:avLst/>
          </a:prstGeom>
          <a:noFill/>
          <a:ln>
            <a:noFill/>
          </a:ln>
        </p:spPr>
      </p:pic>
      <p:pic>
        <p:nvPicPr>
          <p:cNvPr id="299" name="Google Shape;299;p19">
            <a:hlinkClick r:id="rId5"/>
          </p:cNvPr>
          <p:cNvPicPr preferRelativeResize="0"/>
          <p:nvPr/>
        </p:nvPicPr>
        <p:blipFill rotWithShape="1">
          <a:blip r:embed="rId9">
            <a:alphaModFix/>
          </a:blip>
          <a:srcRect/>
          <a:stretch/>
        </p:blipFill>
        <p:spPr>
          <a:xfrm>
            <a:off x="277243" y="4909239"/>
            <a:ext cx="385654" cy="336804"/>
          </a:xfrm>
          <a:prstGeom prst="rect">
            <a:avLst/>
          </a:prstGeom>
          <a:noFill/>
          <a:ln>
            <a:noFill/>
          </a:ln>
        </p:spPr>
      </p:pic>
      <p:pic>
        <p:nvPicPr>
          <p:cNvPr id="300" name="Google Shape;300;p19">
            <a:hlinkClick r:id="rId15"/>
          </p:cNvPr>
          <p:cNvPicPr preferRelativeResize="0"/>
          <p:nvPr/>
        </p:nvPicPr>
        <p:blipFill rotWithShape="1">
          <a:blip r:embed="rId9">
            <a:alphaModFix/>
          </a:blip>
          <a:srcRect/>
          <a:stretch/>
        </p:blipFill>
        <p:spPr>
          <a:xfrm>
            <a:off x="277243" y="5237779"/>
            <a:ext cx="385654" cy="336804"/>
          </a:xfrm>
          <a:prstGeom prst="rect">
            <a:avLst/>
          </a:prstGeom>
          <a:noFill/>
          <a:ln>
            <a:noFill/>
          </a:ln>
        </p:spPr>
      </p:pic>
      <p:pic>
        <p:nvPicPr>
          <p:cNvPr id="301" name="Google Shape;301;p19">
            <a:hlinkClick r:id="rId16"/>
          </p:cNvPr>
          <p:cNvPicPr preferRelativeResize="0"/>
          <p:nvPr/>
        </p:nvPicPr>
        <p:blipFill rotWithShape="1">
          <a:blip r:embed="rId9">
            <a:alphaModFix/>
          </a:blip>
          <a:srcRect/>
          <a:stretch/>
        </p:blipFill>
        <p:spPr>
          <a:xfrm>
            <a:off x="261065" y="5574583"/>
            <a:ext cx="385654" cy="336804"/>
          </a:xfrm>
          <a:prstGeom prst="rect">
            <a:avLst/>
          </a:prstGeom>
          <a:noFill/>
          <a:ln>
            <a:noFill/>
          </a:ln>
        </p:spPr>
      </p:pic>
      <p:pic>
        <p:nvPicPr>
          <p:cNvPr id="302" name="Google Shape;302;p19">
            <a:hlinkClick r:id="rId17"/>
          </p:cNvPr>
          <p:cNvPicPr preferRelativeResize="0"/>
          <p:nvPr/>
        </p:nvPicPr>
        <p:blipFill rotWithShape="1">
          <a:blip r:embed="rId9">
            <a:alphaModFix/>
          </a:blip>
          <a:srcRect/>
          <a:stretch/>
        </p:blipFill>
        <p:spPr>
          <a:xfrm>
            <a:off x="4642944" y="4256056"/>
            <a:ext cx="385654" cy="336804"/>
          </a:xfrm>
          <a:prstGeom prst="rect">
            <a:avLst/>
          </a:prstGeom>
          <a:noFill/>
          <a:ln>
            <a:noFill/>
          </a:ln>
        </p:spPr>
      </p:pic>
      <p:pic>
        <p:nvPicPr>
          <p:cNvPr id="303" name="Google Shape;303;p19">
            <a:hlinkClick r:id="rId18"/>
          </p:cNvPr>
          <p:cNvPicPr preferRelativeResize="0"/>
          <p:nvPr/>
        </p:nvPicPr>
        <p:blipFill rotWithShape="1">
          <a:blip r:embed="rId9">
            <a:alphaModFix/>
          </a:blip>
          <a:srcRect/>
          <a:stretch/>
        </p:blipFill>
        <p:spPr>
          <a:xfrm>
            <a:off x="4647709" y="4580698"/>
            <a:ext cx="385654" cy="336804"/>
          </a:xfrm>
          <a:prstGeom prst="rect">
            <a:avLst/>
          </a:prstGeom>
          <a:noFill/>
          <a:ln>
            <a:noFill/>
          </a:ln>
        </p:spPr>
      </p:pic>
      <p:pic>
        <p:nvPicPr>
          <p:cNvPr id="304" name="Google Shape;304;p19">
            <a:hlinkClick r:id="rId19"/>
          </p:cNvPr>
          <p:cNvPicPr preferRelativeResize="0"/>
          <p:nvPr/>
        </p:nvPicPr>
        <p:blipFill rotWithShape="1">
          <a:blip r:embed="rId9">
            <a:alphaModFix/>
          </a:blip>
          <a:srcRect/>
          <a:stretch/>
        </p:blipFill>
        <p:spPr>
          <a:xfrm>
            <a:off x="4642944" y="4909239"/>
            <a:ext cx="385654" cy="336804"/>
          </a:xfrm>
          <a:prstGeom prst="rect">
            <a:avLst/>
          </a:prstGeom>
          <a:noFill/>
          <a:ln>
            <a:noFill/>
          </a:ln>
        </p:spPr>
      </p:pic>
      <p:pic>
        <p:nvPicPr>
          <p:cNvPr id="305" name="Google Shape;305;p19">
            <a:hlinkClick r:id="rId20"/>
          </p:cNvPr>
          <p:cNvPicPr preferRelativeResize="0"/>
          <p:nvPr/>
        </p:nvPicPr>
        <p:blipFill rotWithShape="1">
          <a:blip r:embed="rId9">
            <a:alphaModFix/>
          </a:blip>
          <a:srcRect/>
          <a:stretch/>
        </p:blipFill>
        <p:spPr>
          <a:xfrm>
            <a:off x="4642944" y="5237779"/>
            <a:ext cx="385654" cy="336804"/>
          </a:xfrm>
          <a:prstGeom prst="rect">
            <a:avLst/>
          </a:prstGeom>
          <a:noFill/>
          <a:ln>
            <a:noFill/>
          </a:ln>
        </p:spPr>
      </p:pic>
      <p:pic>
        <p:nvPicPr>
          <p:cNvPr id="306" name="Google Shape;306;p19"/>
          <p:cNvPicPr preferRelativeResize="0"/>
          <p:nvPr/>
        </p:nvPicPr>
        <p:blipFill rotWithShape="1">
          <a:blip r:embed="rId21">
            <a:alphaModFix/>
          </a:blip>
          <a:srcRect/>
          <a:stretch/>
        </p:blipFill>
        <p:spPr>
          <a:xfrm>
            <a:off x="6616505" y="7949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400"/>
              <a:buFont typeface="Arial"/>
              <a:buNone/>
            </a:pPr>
            <a:r>
              <a:rPr lang="en-US"/>
              <a:t>Congratulations on Being Elected Grand Knight </a:t>
            </a:r>
            <a:endParaRPr/>
          </a:p>
        </p:txBody>
      </p:sp>
      <p:sp>
        <p:nvSpPr>
          <p:cNvPr id="68" name="Google Shape;68;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r>
              <a:rPr lang="en-US"/>
              <a:t>Information to all Members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mt="34000"/>
          </a:blip>
          <a:stretch>
            <a:fillRect/>
          </a:stretch>
        </a:blipFill>
        <a:effectLst/>
      </p:bgPr>
    </p:bg>
    <p:spTree>
      <p:nvGrpSpPr>
        <p:cNvPr id="1" name="Shape 311"/>
        <p:cNvGrpSpPr/>
        <p:nvPr/>
      </p:nvGrpSpPr>
      <p:grpSpPr>
        <a:xfrm>
          <a:off x="0" y="0"/>
          <a:ext cx="0" cy="0"/>
          <a:chOff x="0" y="0"/>
          <a:chExt cx="0" cy="0"/>
        </a:xfrm>
      </p:grpSpPr>
      <p:sp>
        <p:nvSpPr>
          <p:cNvPr id="312" name="Google Shape;312;p20"/>
          <p:cNvSpPr txBox="1"/>
          <p:nvPr/>
        </p:nvSpPr>
        <p:spPr>
          <a:xfrm>
            <a:off x="227594" y="1009305"/>
            <a:ext cx="834596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7F7F7F"/>
                </a:solidFill>
                <a:latin typeface="Calibri"/>
                <a:ea typeface="Calibri"/>
                <a:cs typeface="Calibri"/>
                <a:sym typeface="Calibri"/>
              </a:rPr>
              <a:t>Become a </a:t>
            </a:r>
            <a:r>
              <a:rPr lang="en-US" sz="3200" b="1" i="1" u="sng">
                <a:solidFill>
                  <a:srgbClr val="7F7F7F"/>
                </a:solidFill>
                <a:latin typeface="Calibri"/>
                <a:ea typeface="Calibri"/>
                <a:cs typeface="Calibri"/>
                <a:sym typeface="Calibri"/>
              </a:rPr>
              <a:t>Helpful</a:t>
            </a:r>
            <a:r>
              <a:rPr lang="en-US" sz="3200" b="1" i="1">
                <a:solidFill>
                  <a:srgbClr val="7F7F7F"/>
                </a:solidFill>
                <a:latin typeface="Calibri"/>
                <a:ea typeface="Calibri"/>
                <a:cs typeface="Calibri"/>
                <a:sym typeface="Calibri"/>
              </a:rPr>
              <a:t> part of His team</a:t>
            </a:r>
            <a:endParaRPr/>
          </a:p>
        </p:txBody>
      </p:sp>
      <p:sp>
        <p:nvSpPr>
          <p:cNvPr id="313" name="Google Shape;313;p20"/>
          <p:cNvSpPr txBox="1"/>
          <p:nvPr/>
        </p:nvSpPr>
        <p:spPr>
          <a:xfrm>
            <a:off x="375138" y="1733355"/>
            <a:ext cx="8356880" cy="3429000"/>
          </a:xfrm>
          <a:prstGeom prst="rect">
            <a:avLst/>
          </a:prstGeom>
          <a:noFill/>
          <a:ln>
            <a:noFill/>
          </a:ln>
        </p:spPr>
        <p:txBody>
          <a:bodyPr spcFirstLastPara="1" wrap="square" lIns="91425" tIns="45700" rIns="91425" bIns="45700" anchor="t" anchorCtr="0">
            <a:noAutofit/>
          </a:bodyPr>
          <a:lstStyle/>
          <a:p>
            <a:pPr marL="231775" marR="0" lvl="0" indent="-231775"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Set up a meeting to get to know each other</a:t>
            </a:r>
            <a:endParaRPr/>
          </a:p>
          <a:p>
            <a:pPr marL="231775" marR="0" lvl="0" indent="-231775" algn="l" rtl="0">
              <a:spcBef>
                <a:spcPts val="300"/>
              </a:spcBef>
              <a:spcAft>
                <a:spcPts val="0"/>
              </a:spcAft>
              <a:buClr>
                <a:srgbClr val="7F7F7F"/>
              </a:buClr>
              <a:buSzPts val="2800"/>
              <a:buFont typeface="Arial"/>
              <a:buChar char="•"/>
            </a:pPr>
            <a:r>
              <a:rPr lang="en-US" sz="2800">
                <a:solidFill>
                  <a:srgbClr val="7F7F7F"/>
                </a:solidFill>
                <a:latin typeface="Arial"/>
                <a:ea typeface="Arial"/>
                <a:cs typeface="Arial"/>
                <a:sym typeface="Arial"/>
              </a:rPr>
              <a:t>What does he want / need from the Knights?</a:t>
            </a:r>
            <a:endParaRPr/>
          </a:p>
          <a:p>
            <a:pPr marL="914400" marR="0" lvl="1" indent="-231775" algn="l" rtl="0">
              <a:spcBef>
                <a:spcPts val="300"/>
              </a:spcBef>
              <a:spcAft>
                <a:spcPts val="0"/>
              </a:spcAft>
              <a:buClr>
                <a:srgbClr val="7F7F7F"/>
              </a:buClr>
              <a:buSzPts val="2800"/>
              <a:buFont typeface="Arial"/>
              <a:buChar char="•"/>
            </a:pPr>
            <a:r>
              <a:rPr lang="en-US" sz="2800" b="0" i="0" u="none" strike="noStrike" cap="none">
                <a:solidFill>
                  <a:srgbClr val="7F7F7F"/>
                </a:solidFill>
                <a:latin typeface="Arial"/>
                <a:ea typeface="Arial"/>
                <a:cs typeface="Arial"/>
                <a:sym typeface="Arial"/>
              </a:rPr>
              <a:t>How can you help?</a:t>
            </a:r>
            <a:endParaRPr/>
          </a:p>
          <a:p>
            <a:pPr marL="231775" marR="0" lvl="0" indent="-231775" algn="l" rtl="0">
              <a:spcBef>
                <a:spcPts val="300"/>
              </a:spcBef>
              <a:spcAft>
                <a:spcPts val="0"/>
              </a:spcAft>
              <a:buClr>
                <a:srgbClr val="7F7F7F"/>
              </a:buClr>
              <a:buSzPts val="2800"/>
              <a:buFont typeface="Arial"/>
              <a:buChar char="•"/>
            </a:pPr>
            <a:r>
              <a:rPr lang="en-US" sz="2800">
                <a:solidFill>
                  <a:srgbClr val="7F7F7F"/>
                </a:solidFill>
                <a:latin typeface="Arial"/>
                <a:ea typeface="Arial"/>
                <a:cs typeface="Arial"/>
                <a:sym typeface="Arial"/>
              </a:rPr>
              <a:t>Does he have issues with the Knights?</a:t>
            </a:r>
            <a:endParaRPr/>
          </a:p>
          <a:p>
            <a:pPr marL="231775" marR="0" lvl="0" indent="-231775" algn="l" rtl="0">
              <a:spcBef>
                <a:spcPts val="300"/>
              </a:spcBef>
              <a:spcAft>
                <a:spcPts val="0"/>
              </a:spcAft>
              <a:buClr>
                <a:srgbClr val="7F7F7F"/>
              </a:buClr>
              <a:buSzPts val="2800"/>
              <a:buFont typeface="Arial"/>
              <a:buChar char="•"/>
            </a:pPr>
            <a:r>
              <a:rPr lang="en-US" sz="2800">
                <a:solidFill>
                  <a:srgbClr val="7F7F7F"/>
                </a:solidFill>
                <a:latin typeface="Arial"/>
                <a:ea typeface="Arial"/>
                <a:cs typeface="Arial"/>
                <a:sym typeface="Arial"/>
              </a:rPr>
              <a:t>Become the council he wants you to be</a:t>
            </a:r>
            <a:endParaRPr/>
          </a:p>
          <a:p>
            <a:pPr marL="231775" marR="0" lvl="0" indent="-231775" algn="l" rtl="0">
              <a:spcBef>
                <a:spcPts val="300"/>
              </a:spcBef>
              <a:spcAft>
                <a:spcPts val="0"/>
              </a:spcAft>
              <a:buClr>
                <a:srgbClr val="7F7F7F"/>
              </a:buClr>
              <a:buSzPts val="2800"/>
              <a:buFont typeface="Arial"/>
              <a:buChar char="•"/>
            </a:pPr>
            <a:r>
              <a:rPr lang="en-US" sz="2800">
                <a:solidFill>
                  <a:srgbClr val="7F7F7F"/>
                </a:solidFill>
                <a:latin typeface="Arial"/>
                <a:ea typeface="Arial"/>
                <a:cs typeface="Arial"/>
                <a:sym typeface="Arial"/>
              </a:rPr>
              <a:t>Meet regularly to stay aligned</a:t>
            </a:r>
            <a:endParaRPr/>
          </a:p>
          <a:p>
            <a:pPr marL="231775" marR="0" lvl="0" indent="-231775" algn="l" rtl="0">
              <a:spcBef>
                <a:spcPts val="300"/>
              </a:spcBef>
              <a:spcAft>
                <a:spcPts val="0"/>
              </a:spcAft>
              <a:buClr>
                <a:srgbClr val="7F7F7F"/>
              </a:buClr>
              <a:buSzPts val="2800"/>
              <a:buFont typeface="Arial"/>
              <a:buChar char="•"/>
            </a:pPr>
            <a:r>
              <a:rPr lang="en-US" sz="2800" i="1">
                <a:solidFill>
                  <a:srgbClr val="7F7F7F"/>
                </a:solidFill>
                <a:latin typeface="Arial"/>
                <a:ea typeface="Arial"/>
                <a:cs typeface="Arial"/>
                <a:sym typeface="Arial"/>
              </a:rPr>
              <a:t>See “How to win over your Pastor” for ideas</a:t>
            </a:r>
            <a:endParaRPr/>
          </a:p>
        </p:txBody>
      </p:sp>
      <p:sp>
        <p:nvSpPr>
          <p:cNvPr id="314" name="Google Shape;314;p20"/>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Relationship with Pastor</a:t>
            </a:r>
            <a:endParaRPr/>
          </a:p>
        </p:txBody>
      </p:sp>
      <p:pic>
        <p:nvPicPr>
          <p:cNvPr id="315" name="Google Shape;315;p20">
            <a:hlinkClick r:id="rId4" action="ppaction://hlinksldjump"/>
          </p:cNvPr>
          <p:cNvPicPr preferRelativeResize="0"/>
          <p:nvPr/>
        </p:nvPicPr>
        <p:blipFill rotWithShape="1">
          <a:blip r:embed="rId5">
            <a:alphaModFix/>
          </a:blip>
          <a:srcRect l="9413" t="9513" r="8535" b="9512"/>
          <a:stretch/>
        </p:blipFill>
        <p:spPr>
          <a:xfrm>
            <a:off x="8573560" y="6335043"/>
            <a:ext cx="453844" cy="447884"/>
          </a:xfrm>
          <a:prstGeom prst="rect">
            <a:avLst/>
          </a:prstGeom>
          <a:noFill/>
          <a:ln>
            <a:noFill/>
          </a:ln>
        </p:spPr>
      </p:pic>
      <p:sp>
        <p:nvSpPr>
          <p:cNvPr id="316" name="Google Shape;316;p20"/>
          <p:cNvSpPr/>
          <p:nvPr/>
        </p:nvSpPr>
        <p:spPr>
          <a:xfrm>
            <a:off x="4839286" y="5162355"/>
            <a:ext cx="430471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rgbClr val="7F7F7F"/>
                </a:solidFill>
                <a:latin typeface="Times New Roman"/>
                <a:ea typeface="Times New Roman"/>
                <a:cs typeface="Times New Roman"/>
                <a:sym typeface="Times New Roman"/>
              </a:rPr>
              <a:t>How to Successfully Communicate with your Pastor</a:t>
            </a:r>
            <a:endParaRPr/>
          </a:p>
        </p:txBody>
      </p:sp>
      <p:pic>
        <p:nvPicPr>
          <p:cNvPr id="317" name="Google Shape;317;p20">
            <a:hlinkClick r:id="rId6"/>
          </p:cNvPr>
          <p:cNvPicPr preferRelativeResize="0"/>
          <p:nvPr/>
        </p:nvPicPr>
        <p:blipFill rotWithShape="1">
          <a:blip r:embed="rId7">
            <a:alphaModFix/>
          </a:blip>
          <a:srcRect/>
          <a:stretch/>
        </p:blipFill>
        <p:spPr>
          <a:xfrm>
            <a:off x="4360751" y="5409451"/>
            <a:ext cx="385654" cy="336804"/>
          </a:xfrm>
          <a:prstGeom prst="rect">
            <a:avLst/>
          </a:prstGeom>
          <a:noFill/>
          <a:ln>
            <a:noFill/>
          </a:ln>
        </p:spPr>
      </p:pic>
      <p:pic>
        <p:nvPicPr>
          <p:cNvPr id="318" name="Google Shape;318;p20"/>
          <p:cNvPicPr preferRelativeResize="0"/>
          <p:nvPr/>
        </p:nvPicPr>
        <p:blipFill rotWithShape="1">
          <a:blip r:embed="rId8">
            <a:alphaModFix/>
          </a:blip>
          <a:srcRect/>
          <a:stretch/>
        </p:blipFill>
        <p:spPr>
          <a:xfrm>
            <a:off x="6486298" y="25268"/>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mt="22000"/>
          </a:blip>
          <a:stretch>
            <a:fillRect/>
          </a:stretch>
        </a:blipFill>
        <a:effectLst/>
      </p:bgPr>
    </p:bg>
    <p:spTree>
      <p:nvGrpSpPr>
        <p:cNvPr id="1" name="Shape 323"/>
        <p:cNvGrpSpPr/>
        <p:nvPr/>
      </p:nvGrpSpPr>
      <p:grpSpPr>
        <a:xfrm>
          <a:off x="0" y="0"/>
          <a:ext cx="0" cy="0"/>
          <a:chOff x="0" y="0"/>
          <a:chExt cx="0" cy="0"/>
        </a:xfrm>
      </p:grpSpPr>
      <p:sp>
        <p:nvSpPr>
          <p:cNvPr id="324" name="Google Shape;324;p21"/>
          <p:cNvSpPr txBox="1"/>
          <p:nvPr/>
        </p:nvSpPr>
        <p:spPr>
          <a:xfrm>
            <a:off x="1398731" y="2066873"/>
            <a:ext cx="6593375"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7F7F7F"/>
                </a:solidFill>
                <a:latin typeface="Calibri"/>
                <a:ea typeface="Calibri"/>
                <a:cs typeface="Calibri"/>
                <a:sym typeface="Calibri"/>
              </a:rPr>
              <a:t>Why not Star Council?</a:t>
            </a:r>
            <a:endParaRPr/>
          </a:p>
          <a:p>
            <a:pPr marL="0" marR="0" lvl="0" indent="0" algn="ctr" rtl="0">
              <a:spcBef>
                <a:spcPts val="0"/>
              </a:spcBef>
              <a:spcAft>
                <a:spcPts val="0"/>
              </a:spcAft>
              <a:buNone/>
            </a:pPr>
            <a:r>
              <a:rPr lang="en-US" sz="3200" b="1" i="1">
                <a:solidFill>
                  <a:srgbClr val="7F7F7F"/>
                </a:solidFill>
                <a:latin typeface="Calibri"/>
                <a:ea typeface="Calibri"/>
                <a:cs typeface="Calibri"/>
                <a:sym typeface="Calibri"/>
              </a:rPr>
              <a:t>What do you want to accomplish?</a:t>
            </a:r>
            <a:endParaRPr/>
          </a:p>
        </p:txBody>
      </p:sp>
      <p:grpSp>
        <p:nvGrpSpPr>
          <p:cNvPr id="325" name="Google Shape;325;p21"/>
          <p:cNvGrpSpPr/>
          <p:nvPr/>
        </p:nvGrpSpPr>
        <p:grpSpPr>
          <a:xfrm>
            <a:off x="1267767" y="2964911"/>
            <a:ext cx="7251700" cy="2913856"/>
            <a:chOff x="1227574" y="2831289"/>
            <a:chExt cx="7251700" cy="2913856"/>
          </a:xfrm>
        </p:grpSpPr>
        <p:sp>
          <p:nvSpPr>
            <p:cNvPr id="326" name="Google Shape;326;p21"/>
            <p:cNvSpPr txBox="1"/>
            <p:nvPr/>
          </p:nvSpPr>
          <p:spPr>
            <a:xfrm>
              <a:off x="1868988" y="2831289"/>
              <a:ext cx="7745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F7F7F"/>
                  </a:solidFill>
                  <a:latin typeface="Arial"/>
                  <a:ea typeface="Arial"/>
                  <a:cs typeface="Arial"/>
                  <a:sym typeface="Arial"/>
                </a:rPr>
                <a:t>Inputs</a:t>
              </a:r>
              <a:endParaRPr/>
            </a:p>
          </p:txBody>
        </p:sp>
        <p:sp>
          <p:nvSpPr>
            <p:cNvPr id="327" name="Google Shape;327;p21"/>
            <p:cNvSpPr txBox="1"/>
            <p:nvPr/>
          </p:nvSpPr>
          <p:spPr>
            <a:xfrm>
              <a:off x="6949718" y="2831289"/>
              <a:ext cx="9460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F7F7F"/>
                  </a:solidFill>
                  <a:latin typeface="Arial"/>
                  <a:ea typeface="Arial"/>
                  <a:cs typeface="Arial"/>
                  <a:sym typeface="Arial"/>
                </a:rPr>
                <a:t>Outputs</a:t>
              </a:r>
              <a:endParaRPr/>
            </a:p>
          </p:txBody>
        </p:sp>
        <p:grpSp>
          <p:nvGrpSpPr>
            <p:cNvPr id="328" name="Google Shape;328;p21"/>
            <p:cNvGrpSpPr/>
            <p:nvPr/>
          </p:nvGrpSpPr>
          <p:grpSpPr>
            <a:xfrm>
              <a:off x="1227574" y="3241658"/>
              <a:ext cx="7251700" cy="2503487"/>
              <a:chOff x="1066800" y="3211513"/>
              <a:chExt cx="7251700" cy="2503487"/>
            </a:xfrm>
          </p:grpSpPr>
          <p:sp>
            <p:nvSpPr>
              <p:cNvPr id="329" name="Google Shape;329;p21"/>
              <p:cNvSpPr/>
              <p:nvPr/>
            </p:nvSpPr>
            <p:spPr>
              <a:xfrm>
                <a:off x="1066800" y="3211513"/>
                <a:ext cx="2057400" cy="369887"/>
              </a:xfrm>
              <a:prstGeom prst="rect">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Times"/>
                    <a:ea typeface="Times"/>
                    <a:cs typeface="Times"/>
                    <a:sym typeface="Times"/>
                  </a:rPr>
                  <a:t>Last Year Results</a:t>
                </a:r>
                <a:endParaRPr/>
              </a:p>
            </p:txBody>
          </p:sp>
          <p:sp>
            <p:nvSpPr>
              <p:cNvPr id="330" name="Google Shape;330;p21"/>
              <p:cNvSpPr/>
              <p:nvPr/>
            </p:nvSpPr>
            <p:spPr>
              <a:xfrm>
                <a:off x="1071563" y="3744913"/>
                <a:ext cx="2057400" cy="369887"/>
              </a:xfrm>
              <a:prstGeom prst="rect">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Times"/>
                    <a:ea typeface="Times"/>
                    <a:cs typeface="Times"/>
                    <a:sym typeface="Times"/>
                  </a:rPr>
                  <a:t>State Goals</a:t>
                </a:r>
                <a:endParaRPr/>
              </a:p>
            </p:txBody>
          </p:sp>
          <p:sp>
            <p:nvSpPr>
              <p:cNvPr id="331" name="Google Shape;331;p21"/>
              <p:cNvSpPr/>
              <p:nvPr/>
            </p:nvSpPr>
            <p:spPr>
              <a:xfrm>
                <a:off x="1066800" y="4278313"/>
                <a:ext cx="2057400" cy="369887"/>
              </a:xfrm>
              <a:prstGeom prst="rect">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Times"/>
                    <a:ea typeface="Times"/>
                    <a:cs typeface="Times"/>
                    <a:sym typeface="Times"/>
                  </a:rPr>
                  <a:t>District Goals</a:t>
                </a:r>
                <a:endParaRPr/>
              </a:p>
            </p:txBody>
          </p:sp>
          <p:sp>
            <p:nvSpPr>
              <p:cNvPr id="332" name="Google Shape;332;p21"/>
              <p:cNvSpPr/>
              <p:nvPr/>
            </p:nvSpPr>
            <p:spPr>
              <a:xfrm>
                <a:off x="1066800" y="4811713"/>
                <a:ext cx="2057400" cy="369887"/>
              </a:xfrm>
              <a:prstGeom prst="rect">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Times"/>
                    <a:ea typeface="Times"/>
                    <a:cs typeface="Times"/>
                    <a:sym typeface="Times"/>
                  </a:rPr>
                  <a:t>Parish Goals</a:t>
                </a:r>
                <a:endParaRPr/>
              </a:p>
            </p:txBody>
          </p:sp>
          <p:sp>
            <p:nvSpPr>
              <p:cNvPr id="333" name="Google Shape;333;p21"/>
              <p:cNvSpPr/>
              <p:nvPr/>
            </p:nvSpPr>
            <p:spPr>
              <a:xfrm>
                <a:off x="1066800" y="5345113"/>
                <a:ext cx="2057400" cy="369887"/>
              </a:xfrm>
              <a:prstGeom prst="rect">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Times"/>
                    <a:ea typeface="Times"/>
                    <a:cs typeface="Times"/>
                    <a:sym typeface="Times"/>
                  </a:rPr>
                  <a:t>Council Goals</a:t>
                </a:r>
                <a:endParaRPr/>
              </a:p>
            </p:txBody>
          </p:sp>
          <p:sp>
            <p:nvSpPr>
              <p:cNvPr id="334" name="Google Shape;334;p21"/>
              <p:cNvSpPr/>
              <p:nvPr/>
            </p:nvSpPr>
            <p:spPr>
              <a:xfrm>
                <a:off x="6256338" y="3211513"/>
                <a:ext cx="2057400" cy="369887"/>
              </a:xfrm>
              <a:prstGeom prst="rect">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Times"/>
                    <a:ea typeface="Times"/>
                    <a:cs typeface="Times"/>
                    <a:sym typeface="Times"/>
                  </a:rPr>
                  <a:t>Program Plans</a:t>
                </a:r>
                <a:endParaRPr/>
              </a:p>
            </p:txBody>
          </p:sp>
          <p:sp>
            <p:nvSpPr>
              <p:cNvPr id="335" name="Google Shape;335;p21"/>
              <p:cNvSpPr/>
              <p:nvPr/>
            </p:nvSpPr>
            <p:spPr>
              <a:xfrm>
                <a:off x="6261100" y="3821113"/>
                <a:ext cx="2057400" cy="685800"/>
              </a:xfrm>
              <a:prstGeom prst="rect">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Times"/>
                    <a:ea typeface="Times"/>
                    <a:cs typeface="Times"/>
                    <a:sym typeface="Times"/>
                  </a:rPr>
                  <a:t>Membership Plans</a:t>
                </a:r>
                <a:endParaRPr/>
              </a:p>
            </p:txBody>
          </p:sp>
          <p:sp>
            <p:nvSpPr>
              <p:cNvPr id="336" name="Google Shape;336;p21"/>
              <p:cNvSpPr/>
              <p:nvPr/>
            </p:nvSpPr>
            <p:spPr>
              <a:xfrm>
                <a:off x="6256338" y="4748213"/>
                <a:ext cx="2057400" cy="368300"/>
              </a:xfrm>
              <a:prstGeom prst="rect">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Times"/>
                    <a:ea typeface="Times"/>
                    <a:cs typeface="Times"/>
                    <a:sym typeface="Times"/>
                  </a:rPr>
                  <a:t>Insurance Plans</a:t>
                </a:r>
                <a:endParaRPr/>
              </a:p>
            </p:txBody>
          </p:sp>
          <p:sp>
            <p:nvSpPr>
              <p:cNvPr id="337" name="Google Shape;337;p21"/>
              <p:cNvSpPr/>
              <p:nvPr/>
            </p:nvSpPr>
            <p:spPr>
              <a:xfrm>
                <a:off x="6256338" y="5345113"/>
                <a:ext cx="2057400" cy="369887"/>
              </a:xfrm>
              <a:prstGeom prst="rect">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Times"/>
                    <a:ea typeface="Times"/>
                    <a:cs typeface="Times"/>
                    <a:sym typeface="Times"/>
                  </a:rPr>
                  <a:t>Financial Plans</a:t>
                </a:r>
                <a:endParaRPr/>
              </a:p>
            </p:txBody>
          </p:sp>
          <p:sp>
            <p:nvSpPr>
              <p:cNvPr id="338" name="Google Shape;338;p21"/>
              <p:cNvSpPr/>
              <p:nvPr/>
            </p:nvSpPr>
            <p:spPr>
              <a:xfrm>
                <a:off x="3810000" y="3744913"/>
                <a:ext cx="1752600" cy="1143000"/>
              </a:xfrm>
              <a:prstGeom prst="roundRect">
                <a:avLst>
                  <a:gd name="adj" fmla="val 16667"/>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lt1"/>
                    </a:solidFill>
                    <a:latin typeface="Times"/>
                    <a:ea typeface="Times"/>
                    <a:cs typeface="Times"/>
                    <a:sym typeface="Times"/>
                  </a:rPr>
                  <a:t>Planning with Officers &amp; Directors</a:t>
                </a:r>
                <a:endParaRPr/>
              </a:p>
            </p:txBody>
          </p:sp>
          <p:sp>
            <p:nvSpPr>
              <p:cNvPr id="339" name="Google Shape;339;p21"/>
              <p:cNvSpPr/>
              <p:nvPr/>
            </p:nvSpPr>
            <p:spPr>
              <a:xfrm>
                <a:off x="3276600" y="3211513"/>
                <a:ext cx="533400" cy="2503487"/>
              </a:xfrm>
              <a:prstGeom prst="rightBrace">
                <a:avLst>
                  <a:gd name="adj1" fmla="val 8344"/>
                  <a:gd name="adj2" fmla="val 50000"/>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Times"/>
                  <a:ea typeface="Times"/>
                  <a:cs typeface="Times"/>
                  <a:sym typeface="Times"/>
                </a:endParaRPr>
              </a:p>
            </p:txBody>
          </p:sp>
          <p:sp>
            <p:nvSpPr>
              <p:cNvPr id="340" name="Google Shape;340;p21"/>
              <p:cNvSpPr/>
              <p:nvPr/>
            </p:nvSpPr>
            <p:spPr>
              <a:xfrm rot="10800000">
                <a:off x="5562600" y="3211513"/>
                <a:ext cx="533400" cy="2503487"/>
              </a:xfrm>
              <a:prstGeom prst="rightBrace">
                <a:avLst>
                  <a:gd name="adj1" fmla="val 8344"/>
                  <a:gd name="adj2" fmla="val 50000"/>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Times"/>
                  <a:ea typeface="Times"/>
                  <a:cs typeface="Times"/>
                  <a:sym typeface="Times"/>
                </a:endParaRPr>
              </a:p>
            </p:txBody>
          </p:sp>
        </p:grpSp>
      </p:grpSp>
      <p:sp>
        <p:nvSpPr>
          <p:cNvPr id="341" name="Google Shape;341;p21"/>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68750"/>
              </a:lnSpc>
              <a:spcBef>
                <a:spcPts val="0"/>
              </a:spcBef>
              <a:spcAft>
                <a:spcPts val="0"/>
              </a:spcAft>
              <a:buClr>
                <a:schemeClr val="accent1"/>
              </a:buClr>
              <a:buSzPts val="3200"/>
              <a:buFont typeface="Arial"/>
              <a:buNone/>
            </a:pPr>
            <a:r>
              <a:rPr lang="en-US" sz="3200"/>
              <a:t>Establish Goals</a:t>
            </a:r>
            <a:endParaRPr/>
          </a:p>
        </p:txBody>
      </p:sp>
      <p:pic>
        <p:nvPicPr>
          <p:cNvPr id="342" name="Google Shape;342;p21" descr="council-awards[1].jpg"/>
          <p:cNvPicPr preferRelativeResize="0"/>
          <p:nvPr/>
        </p:nvPicPr>
        <p:blipFill rotWithShape="1">
          <a:blip r:embed="rId4">
            <a:alphaModFix/>
          </a:blip>
          <a:srcRect/>
          <a:stretch/>
        </p:blipFill>
        <p:spPr>
          <a:xfrm>
            <a:off x="6153101" y="919071"/>
            <a:ext cx="3861079" cy="5468549"/>
          </a:xfrm>
          <a:prstGeom prst="rect">
            <a:avLst/>
          </a:prstGeom>
          <a:noFill/>
          <a:ln>
            <a:noFill/>
          </a:ln>
        </p:spPr>
      </p:pic>
      <p:pic>
        <p:nvPicPr>
          <p:cNvPr id="343" name="Google Shape;343;p21">
            <a:hlinkClick r:id="rId5" action="ppaction://hlinksldjump"/>
          </p:cNvPr>
          <p:cNvPicPr preferRelativeResize="0"/>
          <p:nvPr/>
        </p:nvPicPr>
        <p:blipFill rotWithShape="1">
          <a:blip r:embed="rId6">
            <a:alphaModFix/>
          </a:blip>
          <a:srcRect l="9413" t="9513" r="8535" b="9512"/>
          <a:stretch/>
        </p:blipFill>
        <p:spPr>
          <a:xfrm>
            <a:off x="8573560" y="6335043"/>
            <a:ext cx="453844" cy="447884"/>
          </a:xfrm>
          <a:prstGeom prst="rect">
            <a:avLst/>
          </a:prstGeom>
          <a:noFill/>
          <a:ln>
            <a:noFill/>
          </a:ln>
        </p:spPr>
      </p:pic>
      <p:pic>
        <p:nvPicPr>
          <p:cNvPr id="344" name="Google Shape;344;p21"/>
          <p:cNvPicPr preferRelativeResize="0"/>
          <p:nvPr/>
        </p:nvPicPr>
        <p:blipFill rotWithShape="1">
          <a:blip r:embed="rId7">
            <a:alphaModFix/>
          </a:blip>
          <a:srcRect/>
          <a:stretch/>
        </p:blipFill>
        <p:spPr>
          <a:xfrm>
            <a:off x="6685111" y="8771"/>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mt="22000"/>
          </a:blip>
          <a:stretch>
            <a:fillRect/>
          </a:stretch>
        </a:blipFill>
        <a:effectLst/>
      </p:bgPr>
    </p:bg>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30931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Have Action Plans tied to your goals</a:t>
            </a:r>
            <a:endParaRPr/>
          </a:p>
        </p:txBody>
      </p:sp>
      <p:sp>
        <p:nvSpPr>
          <p:cNvPr id="351" name="Google Shape;351;p22"/>
          <p:cNvSpPr txBox="1">
            <a:spLocks noGrp="1"/>
          </p:cNvSpPr>
          <p:nvPr>
            <p:ph type="body" idx="1"/>
          </p:nvPr>
        </p:nvSpPr>
        <p:spPr>
          <a:xfrm>
            <a:off x="3634277" y="1541463"/>
            <a:ext cx="5509723" cy="2895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F7F7F"/>
              </a:buClr>
              <a:buSzPts val="3200"/>
              <a:buFont typeface="Arial"/>
              <a:buNone/>
            </a:pPr>
            <a:r>
              <a:rPr lang="en-US" sz="3200" b="0" i="0" u="none" strike="noStrike" cap="none">
                <a:solidFill>
                  <a:srgbClr val="7F7F7F"/>
                </a:solidFill>
                <a:latin typeface="Arial"/>
                <a:ea typeface="Arial"/>
                <a:cs typeface="Arial"/>
                <a:sym typeface="Arial"/>
              </a:rPr>
              <a:t>Goals can’t be accomplished w/o an Action Plan</a:t>
            </a:r>
            <a:endParaRPr/>
          </a:p>
          <a:p>
            <a:pPr marL="742950" marR="0" lvl="1" indent="-285750" algn="l" rtl="0">
              <a:spcBef>
                <a:spcPts val="560"/>
              </a:spcBef>
              <a:spcAft>
                <a:spcPts val="0"/>
              </a:spcAft>
              <a:buClr>
                <a:srgbClr val="7F7F7F"/>
              </a:buClr>
              <a:buSzPts val="2800"/>
              <a:buFont typeface="Arial"/>
              <a:buChar char="–"/>
            </a:pPr>
            <a:r>
              <a:rPr lang="en-US" sz="2800" b="0" i="0" u="none" strike="noStrike" cap="none">
                <a:solidFill>
                  <a:srgbClr val="7F7F7F"/>
                </a:solidFill>
                <a:latin typeface="Arial"/>
                <a:ea typeface="Arial"/>
                <a:cs typeface="Arial"/>
                <a:sym typeface="Arial"/>
              </a:rPr>
              <a:t>Step-By-Step</a:t>
            </a:r>
            <a:endParaRPr/>
          </a:p>
          <a:p>
            <a:pPr marL="1143000" marR="0" lvl="2" indent="-228600" algn="l" rtl="0">
              <a:spcBef>
                <a:spcPts val="480"/>
              </a:spcBef>
              <a:spcAft>
                <a:spcPts val="0"/>
              </a:spcAft>
              <a:buClr>
                <a:srgbClr val="7F7F7F"/>
              </a:buClr>
              <a:buSzPts val="2400"/>
              <a:buFont typeface="Arial"/>
              <a:buChar char="•"/>
            </a:pPr>
            <a:r>
              <a:rPr lang="en-US" sz="2400" b="0" i="0" u="none" strike="noStrike" cap="none">
                <a:solidFill>
                  <a:srgbClr val="7F7F7F"/>
                </a:solidFill>
                <a:latin typeface="Arial"/>
                <a:ea typeface="Arial"/>
                <a:cs typeface="Arial"/>
                <a:sym typeface="Arial"/>
              </a:rPr>
              <a:t>Keep each step attainable, easy to identify as being completed</a:t>
            </a:r>
            <a:endParaRPr/>
          </a:p>
          <a:p>
            <a:pPr marL="742950" marR="0" lvl="1" indent="-285750" algn="l" rtl="0">
              <a:spcBef>
                <a:spcPts val="560"/>
              </a:spcBef>
              <a:spcAft>
                <a:spcPts val="0"/>
              </a:spcAft>
              <a:buClr>
                <a:srgbClr val="7F7F7F"/>
              </a:buClr>
              <a:buSzPts val="2800"/>
              <a:buFont typeface="Arial"/>
              <a:buChar char="–"/>
            </a:pPr>
            <a:r>
              <a:rPr lang="en-US" sz="2800" b="0" i="0" u="none" strike="noStrike" cap="none">
                <a:solidFill>
                  <a:srgbClr val="7F7F7F"/>
                </a:solidFill>
                <a:latin typeface="Arial"/>
                <a:ea typeface="Arial"/>
                <a:cs typeface="Arial"/>
                <a:sym typeface="Arial"/>
              </a:rPr>
              <a:t>Time-Line (make it realistic)</a:t>
            </a:r>
            <a:endParaRPr/>
          </a:p>
          <a:p>
            <a:pPr marL="742950" marR="0" lvl="1" indent="-285750" algn="l" rtl="0">
              <a:spcBef>
                <a:spcPts val="560"/>
              </a:spcBef>
              <a:spcAft>
                <a:spcPts val="0"/>
              </a:spcAft>
              <a:buClr>
                <a:srgbClr val="7F7F7F"/>
              </a:buClr>
              <a:buSzPts val="2800"/>
              <a:buFont typeface="Arial"/>
              <a:buChar char="–"/>
            </a:pPr>
            <a:r>
              <a:rPr lang="en-US" sz="2800" b="0" i="0" u="none" strike="noStrike" cap="none">
                <a:solidFill>
                  <a:srgbClr val="7F7F7F"/>
                </a:solidFill>
                <a:latin typeface="Arial"/>
                <a:ea typeface="Arial"/>
                <a:cs typeface="Arial"/>
                <a:sym typeface="Arial"/>
              </a:rPr>
              <a:t>Who’s going to do what, when</a:t>
            </a:r>
            <a:endParaRPr/>
          </a:p>
        </p:txBody>
      </p:sp>
      <p:pic>
        <p:nvPicPr>
          <p:cNvPr id="352" name="Google Shape;352;p22">
            <a:hlinkClick r:id="rId4" action="ppaction://hlinksldjump"/>
          </p:cNvPr>
          <p:cNvPicPr preferRelativeResize="0"/>
          <p:nvPr/>
        </p:nvPicPr>
        <p:blipFill rotWithShape="1">
          <a:blip r:embed="rId5">
            <a:alphaModFix/>
          </a:blip>
          <a:srcRect l="9413" t="9513" r="8535" b="9512"/>
          <a:stretch/>
        </p:blipFill>
        <p:spPr>
          <a:xfrm>
            <a:off x="8573560" y="6335043"/>
            <a:ext cx="453844" cy="447884"/>
          </a:xfrm>
          <a:prstGeom prst="rect">
            <a:avLst/>
          </a:prstGeom>
          <a:noFill/>
          <a:ln>
            <a:noFill/>
          </a:ln>
        </p:spPr>
      </p:pic>
      <p:pic>
        <p:nvPicPr>
          <p:cNvPr id="353" name="Google Shape;353;p22"/>
          <p:cNvPicPr preferRelativeResize="0"/>
          <p:nvPr/>
        </p:nvPicPr>
        <p:blipFill rotWithShape="1">
          <a:blip r:embed="rId6">
            <a:alphaModFix/>
          </a:blip>
          <a:srcRect/>
          <a:stretch/>
        </p:blipFill>
        <p:spPr>
          <a:xfrm>
            <a:off x="6594147" y="7949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5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867BA7-FCD8-B031-B6D7-40F532E9806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23</a:t>
            </a:fld>
            <a:endParaRPr lang="en-US"/>
          </a:p>
        </p:txBody>
      </p:sp>
      <p:pic>
        <p:nvPicPr>
          <p:cNvPr id="4" name="Picture 3">
            <a:extLst>
              <a:ext uri="{FF2B5EF4-FFF2-40B4-BE49-F238E27FC236}">
                <a16:creationId xmlns:a16="http://schemas.microsoft.com/office/drawing/2014/main" id="{A53F4471-B3A9-BC64-E66B-0C91F2A57161}"/>
              </a:ext>
            </a:extLst>
          </p:cNvPr>
          <p:cNvPicPr>
            <a:picLocks noChangeAspect="1"/>
          </p:cNvPicPr>
          <p:nvPr/>
        </p:nvPicPr>
        <p:blipFill>
          <a:blip r:embed="rId2"/>
          <a:stretch>
            <a:fillRect/>
          </a:stretch>
        </p:blipFill>
        <p:spPr>
          <a:xfrm>
            <a:off x="482915" y="481033"/>
            <a:ext cx="8289093" cy="4662615"/>
          </a:xfrm>
          <a:prstGeom prst="rect">
            <a:avLst/>
          </a:prstGeom>
        </p:spPr>
      </p:pic>
    </p:spTree>
    <p:extLst>
      <p:ext uri="{BB962C8B-B14F-4D97-AF65-F5344CB8AC3E}">
        <p14:creationId xmlns:p14="http://schemas.microsoft.com/office/powerpoint/2010/main" val="706503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mt="22000"/>
          </a:blip>
          <a:stretch>
            <a:fillRect/>
          </a:stretch>
        </a:blipFill>
        <a:effectLst/>
      </p:bgPr>
    </p:bg>
    <p:spTree>
      <p:nvGrpSpPr>
        <p:cNvPr id="1" name="Shape 358"/>
        <p:cNvGrpSpPr/>
        <p:nvPr/>
      </p:nvGrpSpPr>
      <p:grpSpPr>
        <a:xfrm>
          <a:off x="0" y="0"/>
          <a:ext cx="0" cy="0"/>
          <a:chOff x="0" y="0"/>
          <a:chExt cx="0" cy="0"/>
        </a:xfrm>
      </p:grpSpPr>
      <p:pic>
        <p:nvPicPr>
          <p:cNvPr id="359" name="Google Shape;359;p23" descr="C:\Users\timdunning\AppData\Local\Microsoft\Windows\Temporary Internet Files\Content.IE5\PI40QEAV\Praying%20family1[1].jpg"/>
          <p:cNvPicPr preferRelativeResize="0"/>
          <p:nvPr/>
        </p:nvPicPr>
        <p:blipFill rotWithShape="1">
          <a:blip r:embed="rId4">
            <a:alphaModFix/>
          </a:blip>
          <a:srcRect/>
          <a:stretch/>
        </p:blipFill>
        <p:spPr>
          <a:xfrm>
            <a:off x="7184572" y="1240837"/>
            <a:ext cx="1871506" cy="1685427"/>
          </a:xfrm>
          <a:prstGeom prst="rect">
            <a:avLst/>
          </a:prstGeom>
          <a:noFill/>
          <a:ln>
            <a:noFill/>
          </a:ln>
        </p:spPr>
      </p:pic>
      <p:sp>
        <p:nvSpPr>
          <p:cNvPr id="360" name="Google Shape;360;p23"/>
          <p:cNvSpPr txBox="1"/>
          <p:nvPr/>
        </p:nvSpPr>
        <p:spPr>
          <a:xfrm>
            <a:off x="178358" y="629501"/>
            <a:ext cx="7543800" cy="28194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It is </a:t>
            </a:r>
            <a:r>
              <a:rPr lang="en-US" sz="2400" b="1">
                <a:solidFill>
                  <a:srgbClr val="7F7F7F"/>
                </a:solidFill>
                <a:latin typeface="Arial"/>
                <a:ea typeface="Arial"/>
                <a:cs typeface="Arial"/>
                <a:sym typeface="Arial"/>
              </a:rPr>
              <a:t>believing</a:t>
            </a:r>
            <a:r>
              <a:rPr lang="en-US" sz="2400">
                <a:solidFill>
                  <a:srgbClr val="7F7F7F"/>
                </a:solidFill>
                <a:latin typeface="Arial"/>
                <a:ea typeface="Arial"/>
                <a:cs typeface="Arial"/>
                <a:sym typeface="Arial"/>
              </a:rPr>
              <a:t> that how </a:t>
            </a:r>
            <a:r>
              <a:rPr lang="en-US" sz="2400" i="1" u="sng">
                <a:solidFill>
                  <a:srgbClr val="7F7F7F"/>
                </a:solidFill>
                <a:latin typeface="Arial"/>
                <a:ea typeface="Arial"/>
                <a:cs typeface="Arial"/>
                <a:sym typeface="Arial"/>
              </a:rPr>
              <a:t>you</a:t>
            </a:r>
            <a:r>
              <a:rPr lang="en-US" sz="2400">
                <a:solidFill>
                  <a:srgbClr val="7F7F7F"/>
                </a:solidFill>
                <a:latin typeface="Arial"/>
                <a:ea typeface="Arial"/>
                <a:cs typeface="Arial"/>
                <a:sym typeface="Arial"/>
              </a:rPr>
              <a:t> live </a:t>
            </a:r>
            <a:r>
              <a:rPr lang="en-US" sz="2400" i="1" u="sng">
                <a:solidFill>
                  <a:srgbClr val="7F7F7F"/>
                </a:solidFill>
                <a:latin typeface="Arial"/>
                <a:ea typeface="Arial"/>
                <a:cs typeface="Arial"/>
                <a:sym typeface="Arial"/>
              </a:rPr>
              <a:t>your</a:t>
            </a:r>
            <a:r>
              <a:rPr lang="en-US" sz="2400">
                <a:solidFill>
                  <a:srgbClr val="7F7F7F"/>
                </a:solidFill>
                <a:latin typeface="Arial"/>
                <a:ea typeface="Arial"/>
                <a:cs typeface="Arial"/>
                <a:sym typeface="Arial"/>
              </a:rPr>
              <a:t> faith in </a:t>
            </a:r>
            <a:r>
              <a:rPr lang="en-US" sz="2400" i="1" u="sng">
                <a:solidFill>
                  <a:srgbClr val="7F7F7F"/>
                </a:solidFill>
                <a:latin typeface="Arial"/>
                <a:ea typeface="Arial"/>
                <a:cs typeface="Arial"/>
                <a:sym typeface="Arial"/>
              </a:rPr>
              <a:t>your</a:t>
            </a:r>
            <a:r>
              <a:rPr lang="en-US" sz="2400">
                <a:solidFill>
                  <a:srgbClr val="7F7F7F"/>
                </a:solidFill>
                <a:latin typeface="Arial"/>
                <a:ea typeface="Arial"/>
                <a:cs typeface="Arial"/>
                <a:sym typeface="Arial"/>
              </a:rPr>
              <a:t> councils, families, parishes and community has a ripple effect that changes the world</a:t>
            </a:r>
            <a:endParaRPr/>
          </a:p>
          <a:p>
            <a:pPr marL="171450" marR="0" lvl="0" indent="-171450" algn="l" rtl="0">
              <a:spcBef>
                <a:spcPts val="480"/>
              </a:spcBef>
              <a:spcAft>
                <a:spcPts val="0"/>
              </a:spcAft>
              <a:buClr>
                <a:srgbClr val="7F7F7F"/>
              </a:buClr>
              <a:buSzPts val="2400"/>
              <a:buFont typeface="Arial"/>
              <a:buChar char="•"/>
            </a:pPr>
            <a:r>
              <a:rPr lang="en-US" sz="2400">
                <a:solidFill>
                  <a:srgbClr val="7F7F7F"/>
                </a:solidFill>
                <a:latin typeface="Arial"/>
                <a:ea typeface="Arial"/>
                <a:cs typeface="Arial"/>
                <a:sym typeface="Arial"/>
              </a:rPr>
              <a:t>It is </a:t>
            </a:r>
            <a:r>
              <a:rPr lang="en-US" sz="2400" b="1">
                <a:solidFill>
                  <a:srgbClr val="7F7F7F"/>
                </a:solidFill>
                <a:latin typeface="Arial"/>
                <a:ea typeface="Arial"/>
                <a:cs typeface="Arial"/>
                <a:sym typeface="Arial"/>
              </a:rPr>
              <a:t>knowing</a:t>
            </a:r>
            <a:r>
              <a:rPr lang="en-US" sz="2400">
                <a:solidFill>
                  <a:srgbClr val="7F7F7F"/>
                </a:solidFill>
                <a:latin typeface="Arial"/>
                <a:ea typeface="Arial"/>
                <a:cs typeface="Arial"/>
                <a:sym typeface="Arial"/>
              </a:rPr>
              <a:t> that </a:t>
            </a:r>
            <a:r>
              <a:rPr lang="en-US" sz="2400" i="1" u="sng">
                <a:solidFill>
                  <a:srgbClr val="7F7F7F"/>
                </a:solidFill>
                <a:latin typeface="Arial"/>
                <a:ea typeface="Arial"/>
                <a:cs typeface="Arial"/>
                <a:sym typeface="Arial"/>
              </a:rPr>
              <a:t>your</a:t>
            </a:r>
            <a:r>
              <a:rPr lang="en-US" sz="2400">
                <a:solidFill>
                  <a:srgbClr val="7F7F7F"/>
                </a:solidFill>
                <a:latin typeface="Arial"/>
                <a:ea typeface="Arial"/>
                <a:cs typeface="Arial"/>
                <a:sym typeface="Arial"/>
              </a:rPr>
              <a:t> actions speak louder than </a:t>
            </a:r>
            <a:r>
              <a:rPr lang="en-US" sz="2400" i="1" u="sng">
                <a:solidFill>
                  <a:srgbClr val="7F7F7F"/>
                </a:solidFill>
                <a:latin typeface="Arial"/>
                <a:ea typeface="Arial"/>
                <a:cs typeface="Arial"/>
                <a:sym typeface="Arial"/>
              </a:rPr>
              <a:t>your</a:t>
            </a:r>
            <a:r>
              <a:rPr lang="en-US" sz="2400">
                <a:solidFill>
                  <a:srgbClr val="7F7F7F"/>
                </a:solidFill>
                <a:latin typeface="Arial"/>
                <a:ea typeface="Arial"/>
                <a:cs typeface="Arial"/>
                <a:sym typeface="Arial"/>
              </a:rPr>
              <a:t> words</a:t>
            </a:r>
            <a:endParaRPr/>
          </a:p>
          <a:p>
            <a:pPr marL="171450" marR="0" lvl="0" indent="-171450" algn="l" rtl="0">
              <a:spcBef>
                <a:spcPts val="480"/>
              </a:spcBef>
              <a:spcAft>
                <a:spcPts val="0"/>
              </a:spcAft>
              <a:buClr>
                <a:srgbClr val="7F7F7F"/>
              </a:buClr>
              <a:buSzPts val="2400"/>
              <a:buFont typeface="Arial"/>
              <a:buChar char="•"/>
            </a:pPr>
            <a:r>
              <a:rPr lang="en-US" sz="2400">
                <a:solidFill>
                  <a:srgbClr val="7F7F7F"/>
                </a:solidFill>
                <a:latin typeface="Arial"/>
                <a:ea typeface="Arial"/>
                <a:cs typeface="Arial"/>
                <a:sym typeface="Arial"/>
              </a:rPr>
              <a:t>It is the council, the family and the parish that knows that everything they do must be based in prayer</a:t>
            </a:r>
            <a:endParaRPr/>
          </a:p>
        </p:txBody>
      </p:sp>
      <p:sp>
        <p:nvSpPr>
          <p:cNvPr id="361" name="Google Shape;361;p23"/>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Building the Domestic Church</a:t>
            </a:r>
            <a:endParaRPr/>
          </a:p>
        </p:txBody>
      </p:sp>
      <p:pic>
        <p:nvPicPr>
          <p:cNvPr id="362" name="Google Shape;362;p23">
            <a:hlinkClick r:id="rId5" action="ppaction://hlinksldjump"/>
          </p:cNvPr>
          <p:cNvPicPr preferRelativeResize="0"/>
          <p:nvPr/>
        </p:nvPicPr>
        <p:blipFill rotWithShape="1">
          <a:blip r:embed="rId6">
            <a:alphaModFix/>
          </a:blip>
          <a:srcRect l="9413" t="9513" r="8535" b="9512"/>
          <a:stretch/>
        </p:blipFill>
        <p:spPr>
          <a:xfrm>
            <a:off x="8573560" y="6335043"/>
            <a:ext cx="453844" cy="447884"/>
          </a:xfrm>
          <a:prstGeom prst="rect">
            <a:avLst/>
          </a:prstGeom>
          <a:noFill/>
          <a:ln>
            <a:noFill/>
          </a:ln>
        </p:spPr>
      </p:pic>
      <p:sp>
        <p:nvSpPr>
          <p:cNvPr id="363" name="Google Shape;363;p23"/>
          <p:cNvSpPr txBox="1"/>
          <p:nvPr/>
        </p:nvSpPr>
        <p:spPr>
          <a:xfrm>
            <a:off x="5742670" y="5160567"/>
            <a:ext cx="3387273" cy="4962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F7F7F"/>
              </a:buClr>
              <a:buSzPts val="2000"/>
              <a:buFont typeface="Arial"/>
              <a:buNone/>
            </a:pPr>
            <a:r>
              <a:rPr lang="en-US" sz="2000" b="1">
                <a:solidFill>
                  <a:srgbClr val="7F7F7F"/>
                </a:solidFill>
                <a:latin typeface="Arial"/>
                <a:ea typeface="Arial"/>
                <a:cs typeface="Arial"/>
                <a:sym typeface="Arial"/>
              </a:rPr>
              <a:t>Building the Domestic Church</a:t>
            </a:r>
            <a:endParaRPr/>
          </a:p>
        </p:txBody>
      </p:sp>
      <p:pic>
        <p:nvPicPr>
          <p:cNvPr id="364" name="Google Shape;364;p23">
            <a:hlinkClick r:id="rId7"/>
          </p:cNvPr>
          <p:cNvPicPr preferRelativeResize="0"/>
          <p:nvPr/>
        </p:nvPicPr>
        <p:blipFill rotWithShape="1">
          <a:blip r:embed="rId8">
            <a:alphaModFix/>
          </a:blip>
          <a:srcRect/>
          <a:stretch/>
        </p:blipFill>
        <p:spPr>
          <a:xfrm>
            <a:off x="5357016" y="5160567"/>
            <a:ext cx="385654" cy="336804"/>
          </a:xfrm>
          <a:prstGeom prst="rect">
            <a:avLst/>
          </a:prstGeom>
          <a:noFill/>
          <a:ln>
            <a:noFill/>
          </a:ln>
        </p:spPr>
      </p:pic>
      <p:pic>
        <p:nvPicPr>
          <p:cNvPr id="365" name="Google Shape;365;p23"/>
          <p:cNvPicPr preferRelativeResize="0"/>
          <p:nvPr/>
        </p:nvPicPr>
        <p:blipFill rotWithShape="1">
          <a:blip r:embed="rId9">
            <a:alphaModFix/>
          </a:blip>
          <a:srcRect/>
          <a:stretch/>
        </p:blipFill>
        <p:spPr>
          <a:xfrm>
            <a:off x="6574972" y="80204"/>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50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mt="13000"/>
          </a:blip>
          <a:stretch>
            <a:fillRect/>
          </a:stretch>
        </a:blipFill>
        <a:effectLst/>
      </p:bgPr>
    </p:bg>
    <p:spTree>
      <p:nvGrpSpPr>
        <p:cNvPr id="1" name="Shape 370"/>
        <p:cNvGrpSpPr/>
        <p:nvPr/>
      </p:nvGrpSpPr>
      <p:grpSpPr>
        <a:xfrm>
          <a:off x="0" y="0"/>
          <a:ext cx="0" cy="0"/>
          <a:chOff x="0" y="0"/>
          <a:chExt cx="0" cy="0"/>
        </a:xfrm>
      </p:grpSpPr>
      <p:sp>
        <p:nvSpPr>
          <p:cNvPr id="371" name="Google Shape;371;p24"/>
          <p:cNvSpPr txBox="1"/>
          <p:nvPr/>
        </p:nvSpPr>
        <p:spPr>
          <a:xfrm>
            <a:off x="449992" y="725134"/>
            <a:ext cx="7848600" cy="3352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Building the Domestic Church is the foundational model for Faith In Action Programs</a:t>
            </a:r>
            <a:endParaRPr/>
          </a:p>
          <a:p>
            <a:pPr marL="342900" marR="0" lvl="0" indent="-342900" algn="l" rtl="0">
              <a:spcBef>
                <a:spcPts val="480"/>
              </a:spcBef>
              <a:spcAft>
                <a:spcPts val="0"/>
              </a:spcAft>
              <a:buClr>
                <a:srgbClr val="7F7F7F"/>
              </a:buClr>
              <a:buSzPts val="2400"/>
              <a:buFont typeface="Arial"/>
              <a:buChar char="•"/>
            </a:pPr>
            <a:r>
              <a:rPr lang="en-US" sz="2400">
                <a:solidFill>
                  <a:srgbClr val="7F7F7F"/>
                </a:solidFill>
                <a:latin typeface="Arial"/>
                <a:ea typeface="Arial"/>
                <a:cs typeface="Arial"/>
                <a:sym typeface="Arial"/>
              </a:rPr>
              <a:t>The goal is for men to </a:t>
            </a:r>
            <a:r>
              <a:rPr lang="en-US" sz="2400" i="1">
                <a:solidFill>
                  <a:srgbClr val="7F7F7F"/>
                </a:solidFill>
                <a:latin typeface="Arial"/>
                <a:ea typeface="Arial"/>
                <a:cs typeface="Arial"/>
                <a:sym typeface="Arial"/>
              </a:rPr>
              <a:t>lead</a:t>
            </a:r>
            <a:r>
              <a:rPr lang="en-US" sz="2400">
                <a:solidFill>
                  <a:srgbClr val="7F7F7F"/>
                </a:solidFill>
                <a:latin typeface="Arial"/>
                <a:ea typeface="Arial"/>
                <a:cs typeface="Arial"/>
                <a:sym typeface="Arial"/>
              </a:rPr>
              <a:t> their family in service — not </a:t>
            </a:r>
            <a:r>
              <a:rPr lang="en-US" sz="2400" i="1">
                <a:solidFill>
                  <a:srgbClr val="7F7F7F"/>
                </a:solidFill>
                <a:latin typeface="Arial"/>
                <a:ea typeface="Arial"/>
                <a:cs typeface="Arial"/>
                <a:sym typeface="Arial"/>
              </a:rPr>
              <a:t>leave</a:t>
            </a:r>
            <a:r>
              <a:rPr lang="en-US" sz="2400">
                <a:solidFill>
                  <a:srgbClr val="7F7F7F"/>
                </a:solidFill>
                <a:latin typeface="Arial"/>
                <a:ea typeface="Arial"/>
                <a:cs typeface="Arial"/>
                <a:sym typeface="Arial"/>
              </a:rPr>
              <a:t> their family for service</a:t>
            </a:r>
            <a:endParaRPr/>
          </a:p>
          <a:p>
            <a:pPr marL="342900" marR="0" lvl="0" indent="-342900" algn="l" rtl="0">
              <a:spcBef>
                <a:spcPts val="480"/>
              </a:spcBef>
              <a:spcAft>
                <a:spcPts val="0"/>
              </a:spcAft>
              <a:buClr>
                <a:srgbClr val="7F7F7F"/>
              </a:buClr>
              <a:buSzPts val="2400"/>
              <a:buFont typeface="Arial"/>
              <a:buChar char="•"/>
            </a:pPr>
            <a:r>
              <a:rPr lang="en-US" sz="2400">
                <a:solidFill>
                  <a:srgbClr val="7F7F7F"/>
                </a:solidFill>
                <a:latin typeface="Arial"/>
                <a:ea typeface="Arial"/>
                <a:cs typeface="Arial"/>
                <a:sym typeface="Arial"/>
              </a:rPr>
              <a:t>Building the Domestic Church is the GOAL</a:t>
            </a:r>
            <a:endParaRPr/>
          </a:p>
          <a:p>
            <a:pPr marL="342900" marR="0" lvl="0" indent="-342900" algn="l" rtl="0">
              <a:spcBef>
                <a:spcPts val="480"/>
              </a:spcBef>
              <a:spcAft>
                <a:spcPts val="0"/>
              </a:spcAft>
              <a:buClr>
                <a:srgbClr val="7F7F7F"/>
              </a:buClr>
              <a:buSzPts val="2400"/>
              <a:buFont typeface="Arial"/>
              <a:buChar char="•"/>
            </a:pPr>
            <a:r>
              <a:rPr lang="en-US" sz="2400">
                <a:solidFill>
                  <a:srgbClr val="7F7F7F"/>
                </a:solidFill>
                <a:latin typeface="Arial"/>
                <a:ea typeface="Arial"/>
                <a:cs typeface="Arial"/>
                <a:sym typeface="Arial"/>
              </a:rPr>
              <a:t>Faith In Action is the action plan</a:t>
            </a:r>
            <a:endParaRPr/>
          </a:p>
          <a:p>
            <a:pPr marL="800100" marR="0" lvl="1" indent="-342900" algn="l" rtl="0">
              <a:spcBef>
                <a:spcPts val="440"/>
              </a:spcBef>
              <a:spcAft>
                <a:spcPts val="0"/>
              </a:spcAft>
              <a:buClr>
                <a:srgbClr val="7F7F7F"/>
              </a:buClr>
              <a:buSzPts val="2200"/>
              <a:buFont typeface="Arial"/>
              <a:buChar char="–"/>
            </a:pPr>
            <a:r>
              <a:rPr lang="en-US" sz="2200" b="0" i="0" u="none" strike="noStrike" cap="none">
                <a:solidFill>
                  <a:srgbClr val="7F7F7F"/>
                </a:solidFill>
                <a:latin typeface="Arial"/>
                <a:ea typeface="Arial"/>
                <a:cs typeface="Arial"/>
                <a:sym typeface="Arial"/>
              </a:rPr>
              <a:t>Highlights opportunities to make a meaningful difference </a:t>
            </a:r>
            <a:endParaRPr/>
          </a:p>
          <a:p>
            <a:pPr marL="1257300" marR="0" lvl="2" indent="-342900" algn="l" rtl="0">
              <a:spcBef>
                <a:spcPts val="400"/>
              </a:spcBef>
              <a:spcAft>
                <a:spcPts val="0"/>
              </a:spcAft>
              <a:buClr>
                <a:srgbClr val="7F7F7F"/>
              </a:buClr>
              <a:buSzPts val="2000"/>
              <a:buFont typeface="Arial"/>
              <a:buChar char="•"/>
            </a:pPr>
            <a:r>
              <a:rPr lang="en-US" sz="2000" b="0" i="0" u="none" strike="noStrike" cap="none">
                <a:solidFill>
                  <a:srgbClr val="7F7F7F"/>
                </a:solidFill>
                <a:latin typeface="Arial"/>
                <a:ea typeface="Arial"/>
                <a:cs typeface="Arial"/>
                <a:sym typeface="Arial"/>
              </a:rPr>
              <a:t>Focuses on Faith, Community, Family, &amp; Life</a:t>
            </a:r>
            <a:endParaRPr/>
          </a:p>
        </p:txBody>
      </p:sp>
      <p:sp>
        <p:nvSpPr>
          <p:cNvPr id="372" name="Google Shape;372;p24"/>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Faith in Action Programs</a:t>
            </a:r>
            <a:endParaRPr/>
          </a:p>
        </p:txBody>
      </p:sp>
      <p:grpSp>
        <p:nvGrpSpPr>
          <p:cNvPr id="373" name="Google Shape;373;p24"/>
          <p:cNvGrpSpPr/>
          <p:nvPr/>
        </p:nvGrpSpPr>
        <p:grpSpPr>
          <a:xfrm>
            <a:off x="249585" y="3967406"/>
            <a:ext cx="8562580" cy="2437635"/>
            <a:chOff x="249585" y="4017646"/>
            <a:chExt cx="8562580" cy="2437635"/>
          </a:xfrm>
        </p:grpSpPr>
        <p:pic>
          <p:nvPicPr>
            <p:cNvPr id="374" name="Google Shape;374;p24"/>
            <p:cNvPicPr preferRelativeResize="0"/>
            <p:nvPr/>
          </p:nvPicPr>
          <p:blipFill rotWithShape="1">
            <a:blip r:embed="rId4">
              <a:alphaModFix/>
            </a:blip>
            <a:srcRect/>
            <a:stretch/>
          </p:blipFill>
          <p:spPr>
            <a:xfrm>
              <a:off x="249585" y="4017646"/>
              <a:ext cx="4376535" cy="2437635"/>
            </a:xfrm>
            <a:prstGeom prst="rect">
              <a:avLst/>
            </a:prstGeom>
            <a:noFill/>
            <a:ln>
              <a:noFill/>
            </a:ln>
          </p:spPr>
        </p:pic>
        <p:pic>
          <p:nvPicPr>
            <p:cNvPr id="375" name="Google Shape;375;p24"/>
            <p:cNvPicPr preferRelativeResize="0"/>
            <p:nvPr/>
          </p:nvPicPr>
          <p:blipFill rotWithShape="1">
            <a:blip r:embed="rId5">
              <a:alphaModFix/>
            </a:blip>
            <a:srcRect/>
            <a:stretch/>
          </p:blipFill>
          <p:spPr>
            <a:xfrm>
              <a:off x="4540923" y="4047790"/>
              <a:ext cx="4260261" cy="2407491"/>
            </a:xfrm>
            <a:prstGeom prst="rect">
              <a:avLst/>
            </a:prstGeom>
            <a:noFill/>
            <a:ln>
              <a:noFill/>
            </a:ln>
          </p:spPr>
        </p:pic>
        <p:sp>
          <p:nvSpPr>
            <p:cNvPr id="376" name="Google Shape;376;p24"/>
            <p:cNvSpPr/>
            <p:nvPr/>
          </p:nvSpPr>
          <p:spPr>
            <a:xfrm>
              <a:off x="249586" y="4047790"/>
              <a:ext cx="8562579" cy="2407491"/>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77" name="Google Shape;377;p24">
            <a:hlinkClick r:id="rId6" action="ppaction://hlinksldjump"/>
          </p:cNvPr>
          <p:cNvPicPr preferRelativeResize="0"/>
          <p:nvPr/>
        </p:nvPicPr>
        <p:blipFill rotWithShape="1">
          <a:blip r:embed="rId7">
            <a:alphaModFix/>
          </a:blip>
          <a:srcRect l="9413" t="9513" r="8535" b="9512"/>
          <a:stretch/>
        </p:blipFill>
        <p:spPr>
          <a:xfrm>
            <a:off x="8573560" y="6335043"/>
            <a:ext cx="453844" cy="447884"/>
          </a:xfrm>
          <a:prstGeom prst="rect">
            <a:avLst/>
          </a:prstGeom>
          <a:noFill/>
          <a:ln>
            <a:noFill/>
          </a:ln>
        </p:spPr>
      </p:pic>
      <p:pic>
        <p:nvPicPr>
          <p:cNvPr id="378" name="Google Shape;378;p24">
            <a:hlinkClick r:id="rId8"/>
          </p:cNvPr>
          <p:cNvPicPr preferRelativeResize="0"/>
          <p:nvPr/>
        </p:nvPicPr>
        <p:blipFill rotWithShape="1">
          <a:blip r:embed="rId9">
            <a:alphaModFix/>
          </a:blip>
          <a:srcRect/>
          <a:stretch/>
        </p:blipFill>
        <p:spPr>
          <a:xfrm>
            <a:off x="156962" y="2890594"/>
            <a:ext cx="385654" cy="336804"/>
          </a:xfrm>
          <a:prstGeom prst="rect">
            <a:avLst/>
          </a:prstGeom>
          <a:noFill/>
          <a:ln>
            <a:noFill/>
          </a:ln>
        </p:spPr>
      </p:pic>
      <p:pic>
        <p:nvPicPr>
          <p:cNvPr id="379" name="Google Shape;379;p24"/>
          <p:cNvPicPr preferRelativeResize="0"/>
          <p:nvPr/>
        </p:nvPicPr>
        <p:blipFill rotWithShape="1">
          <a:blip r:embed="rId10">
            <a:alphaModFix/>
          </a:blip>
          <a:srcRect/>
          <a:stretch/>
        </p:blipFill>
        <p:spPr>
          <a:xfrm>
            <a:off x="6456012" y="83882"/>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500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mt="13000"/>
          </a:blip>
          <a:stretch>
            <a:fillRect/>
          </a:stretch>
        </a:blipFill>
        <a:effectLst/>
      </p:bgPr>
    </p:bg>
    <p:spTree>
      <p:nvGrpSpPr>
        <p:cNvPr id="1" name="Shape 384"/>
        <p:cNvGrpSpPr/>
        <p:nvPr/>
      </p:nvGrpSpPr>
      <p:grpSpPr>
        <a:xfrm>
          <a:off x="0" y="0"/>
          <a:ext cx="0" cy="0"/>
          <a:chOff x="0" y="0"/>
          <a:chExt cx="0" cy="0"/>
        </a:xfrm>
      </p:grpSpPr>
      <p:sp>
        <p:nvSpPr>
          <p:cNvPr id="385" name="Google Shape;385;p25"/>
          <p:cNvSpPr txBox="1"/>
          <p:nvPr/>
        </p:nvSpPr>
        <p:spPr>
          <a:xfrm>
            <a:off x="329410" y="1495643"/>
            <a:ext cx="6380879" cy="3892421"/>
          </a:xfrm>
          <a:prstGeom prst="rect">
            <a:avLst/>
          </a:prstGeom>
          <a:noFill/>
          <a:ln>
            <a:noFill/>
          </a:ln>
        </p:spPr>
        <p:txBody>
          <a:bodyPr spcFirstLastPara="1" wrap="square" lIns="91425" tIns="45700" rIns="91425" bIns="45700" anchor="t" anchorCtr="0">
            <a:noAutofit/>
          </a:bodyPr>
          <a:lstStyle/>
          <a:p>
            <a:pPr marL="171450" marR="0" lvl="0" indent="-203200" algn="l" rtl="0">
              <a:spcBef>
                <a:spcPts val="0"/>
              </a:spcBef>
              <a:spcAft>
                <a:spcPts val="0"/>
              </a:spcAft>
              <a:buClr>
                <a:srgbClr val="7F7F7F"/>
              </a:buClr>
              <a:buSzPts val="3200"/>
              <a:buFont typeface="Arial"/>
              <a:buChar char="•"/>
            </a:pPr>
            <a:r>
              <a:rPr lang="en-US" sz="3200">
                <a:solidFill>
                  <a:srgbClr val="7F7F7F"/>
                </a:solidFill>
                <a:latin typeface="Arial"/>
                <a:ea typeface="Arial"/>
                <a:cs typeface="Arial"/>
                <a:sym typeface="Arial"/>
              </a:rPr>
              <a:t>Get educated </a:t>
            </a:r>
            <a:r>
              <a:rPr lang="en-US" sz="2400">
                <a:solidFill>
                  <a:srgbClr val="7F7F7F"/>
                </a:solidFill>
                <a:latin typeface="Arial"/>
                <a:ea typeface="Arial"/>
                <a:cs typeface="Arial"/>
                <a:sym typeface="Arial"/>
              </a:rPr>
              <a:t>(Explore the web pages for)</a:t>
            </a:r>
            <a:endParaRPr/>
          </a:p>
          <a:p>
            <a:pPr marL="628650" marR="0" lvl="3" indent="-171450" algn="l" rtl="0">
              <a:spcBef>
                <a:spcPts val="480"/>
              </a:spcBef>
              <a:spcAft>
                <a:spcPts val="0"/>
              </a:spcAft>
              <a:buClr>
                <a:srgbClr val="7F7F7F"/>
              </a:buClr>
              <a:buSzPts val="2400"/>
              <a:buFont typeface="Arial"/>
              <a:buChar char="–"/>
            </a:pPr>
            <a:r>
              <a:rPr lang="en-US" sz="2400" b="0" i="0" u="none" strike="noStrike" cap="none">
                <a:solidFill>
                  <a:srgbClr val="7F7F7F"/>
                </a:solidFill>
                <a:latin typeface="Arial"/>
                <a:ea typeface="Arial"/>
                <a:cs typeface="Arial"/>
                <a:sym typeface="Arial"/>
              </a:rPr>
              <a:t>Building the Domestic Church</a:t>
            </a:r>
            <a:endParaRPr/>
          </a:p>
          <a:p>
            <a:pPr marL="628650" marR="0" lvl="3" indent="-171450" algn="l" rtl="0">
              <a:spcBef>
                <a:spcPts val="480"/>
              </a:spcBef>
              <a:spcAft>
                <a:spcPts val="0"/>
              </a:spcAft>
              <a:buClr>
                <a:srgbClr val="7F7F7F"/>
              </a:buClr>
              <a:buSzPts val="2400"/>
              <a:buFont typeface="Arial"/>
              <a:buChar char="–"/>
            </a:pPr>
            <a:r>
              <a:rPr lang="en-US" sz="2400" b="0" i="0" u="none" strike="noStrike" cap="none">
                <a:solidFill>
                  <a:srgbClr val="7F7F7F"/>
                </a:solidFill>
                <a:latin typeface="Arial"/>
                <a:ea typeface="Arial"/>
                <a:cs typeface="Arial"/>
                <a:sym typeface="Arial"/>
              </a:rPr>
              <a:t>Faith In Action</a:t>
            </a:r>
            <a:endParaRPr/>
          </a:p>
          <a:p>
            <a:pPr marL="171450" marR="0" lvl="0" indent="-203200" algn="l" rtl="0">
              <a:spcBef>
                <a:spcPts val="640"/>
              </a:spcBef>
              <a:spcAft>
                <a:spcPts val="0"/>
              </a:spcAft>
              <a:buClr>
                <a:srgbClr val="7F7F7F"/>
              </a:buClr>
              <a:buSzPts val="3200"/>
              <a:buFont typeface="Arial"/>
              <a:buChar char="•"/>
            </a:pPr>
            <a:r>
              <a:rPr lang="en-US" sz="3200">
                <a:solidFill>
                  <a:srgbClr val="7F7F7F"/>
                </a:solidFill>
                <a:latin typeface="Arial"/>
                <a:ea typeface="Arial"/>
                <a:cs typeface="Arial"/>
                <a:sym typeface="Arial"/>
              </a:rPr>
              <a:t>Talk with your Pastor</a:t>
            </a:r>
            <a:endParaRPr/>
          </a:p>
          <a:p>
            <a:pPr marL="171450" marR="0" lvl="0" indent="-203200" algn="l" rtl="0">
              <a:spcBef>
                <a:spcPts val="640"/>
              </a:spcBef>
              <a:spcAft>
                <a:spcPts val="0"/>
              </a:spcAft>
              <a:buClr>
                <a:srgbClr val="7F7F7F"/>
              </a:buClr>
              <a:buSzPts val="3200"/>
              <a:buFont typeface="Arial"/>
              <a:buChar char="•"/>
            </a:pPr>
            <a:r>
              <a:rPr lang="en-US" sz="3200">
                <a:solidFill>
                  <a:srgbClr val="7F7F7F"/>
                </a:solidFill>
                <a:latin typeface="Arial"/>
                <a:ea typeface="Arial"/>
                <a:cs typeface="Arial"/>
                <a:sym typeface="Arial"/>
              </a:rPr>
              <a:t>Define activities</a:t>
            </a:r>
            <a:endParaRPr/>
          </a:p>
          <a:p>
            <a:pPr marL="628650" marR="0" lvl="1" indent="-177800" algn="l" rtl="0">
              <a:spcBef>
                <a:spcPts val="560"/>
              </a:spcBef>
              <a:spcAft>
                <a:spcPts val="0"/>
              </a:spcAft>
              <a:buClr>
                <a:srgbClr val="7F7F7F"/>
              </a:buClr>
              <a:buSzPts val="2800"/>
              <a:buFont typeface="Arial"/>
              <a:buChar char="–"/>
            </a:pPr>
            <a:r>
              <a:rPr lang="en-US" sz="2800" b="0" i="0" u="none" strike="noStrike" cap="none">
                <a:solidFill>
                  <a:srgbClr val="7F7F7F"/>
                </a:solidFill>
                <a:latin typeface="Arial"/>
                <a:ea typeface="Arial"/>
                <a:cs typeface="Arial"/>
                <a:sym typeface="Arial"/>
              </a:rPr>
              <a:t>Plan Them</a:t>
            </a:r>
            <a:endParaRPr/>
          </a:p>
          <a:p>
            <a:pPr marL="628650" marR="0" lvl="1" indent="-177800" algn="l" rtl="0">
              <a:spcBef>
                <a:spcPts val="560"/>
              </a:spcBef>
              <a:spcAft>
                <a:spcPts val="0"/>
              </a:spcAft>
              <a:buClr>
                <a:srgbClr val="7F7F7F"/>
              </a:buClr>
              <a:buSzPts val="2800"/>
              <a:buFont typeface="Arial"/>
              <a:buChar char="–"/>
            </a:pPr>
            <a:r>
              <a:rPr lang="en-US" sz="2800" b="0" i="0" u="none" strike="noStrike" cap="none">
                <a:solidFill>
                  <a:srgbClr val="7F7F7F"/>
                </a:solidFill>
                <a:latin typeface="Arial"/>
                <a:ea typeface="Arial"/>
                <a:cs typeface="Arial"/>
                <a:sym typeface="Arial"/>
              </a:rPr>
              <a:t>Do them</a:t>
            </a:r>
            <a:endParaRPr/>
          </a:p>
        </p:txBody>
      </p:sp>
      <p:sp>
        <p:nvSpPr>
          <p:cNvPr id="386" name="Google Shape;386;p25"/>
          <p:cNvSpPr txBox="1"/>
          <p:nvPr/>
        </p:nvSpPr>
        <p:spPr>
          <a:xfrm>
            <a:off x="2148681" y="999393"/>
            <a:ext cx="484663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dk1"/>
                </a:solidFill>
                <a:latin typeface="Calibri"/>
                <a:ea typeface="Calibri"/>
                <a:cs typeface="Calibri"/>
                <a:sym typeface="Calibri"/>
              </a:rPr>
              <a:t>What to do</a:t>
            </a:r>
            <a:endParaRPr/>
          </a:p>
        </p:txBody>
      </p:sp>
      <p:sp>
        <p:nvSpPr>
          <p:cNvPr id="387" name="Google Shape;387;p25"/>
          <p:cNvSpPr txBox="1">
            <a:spLocks noGrp="1"/>
          </p:cNvSpPr>
          <p:nvPr>
            <p:ph type="title"/>
          </p:nvPr>
        </p:nvSpPr>
        <p:spPr>
          <a:xfrm>
            <a:off x="140496" y="152400"/>
            <a:ext cx="6589635" cy="58477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Building The Domestic Church &amp; Faith In Action</a:t>
            </a:r>
            <a:endParaRPr/>
          </a:p>
        </p:txBody>
      </p:sp>
      <p:sp>
        <p:nvSpPr>
          <p:cNvPr id="388" name="Google Shape;388;p25"/>
          <p:cNvSpPr/>
          <p:nvPr/>
        </p:nvSpPr>
        <p:spPr>
          <a:xfrm>
            <a:off x="5321315" y="2540287"/>
            <a:ext cx="3043332" cy="2844513"/>
          </a:xfrm>
          <a:prstGeom prst="roundRect">
            <a:avLst>
              <a:gd name="adj" fmla="val 16667"/>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r>
              <a:rPr lang="en-US" sz="2000" u="sng">
                <a:solidFill>
                  <a:srgbClr val="7F7F7F"/>
                </a:solidFill>
                <a:latin typeface="Arial"/>
                <a:ea typeface="Arial"/>
                <a:cs typeface="Arial"/>
                <a:sym typeface="Arial"/>
                <a:hlinkClick r:id="rId4">
                  <a:extLst>
                    <a:ext uri="{A12FA001-AC4F-418D-AE19-62706E023703}">
                      <ahyp:hlinkClr xmlns:ahyp="http://schemas.microsoft.com/office/drawing/2018/hyperlinkcolor" val="tx"/>
                    </a:ext>
                  </a:extLst>
                </a:hlinkClick>
              </a:rPr>
              <a:t>Click for planner </a:t>
            </a:r>
            <a:endParaRPr sz="2000">
              <a:solidFill>
                <a:srgbClr val="7F7F7F"/>
              </a:solidFill>
              <a:latin typeface="Arial"/>
              <a:ea typeface="Arial"/>
              <a:cs typeface="Arial"/>
              <a:sym typeface="Arial"/>
            </a:endParaRPr>
          </a:p>
          <a:p>
            <a:pPr marL="0" marR="0" lvl="0" indent="0" algn="ctr" rtl="0">
              <a:spcBef>
                <a:spcPts val="0"/>
              </a:spcBef>
              <a:spcAft>
                <a:spcPts val="0"/>
              </a:spcAft>
              <a:buNone/>
            </a:pPr>
            <a:r>
              <a:rPr lang="en-US" sz="2000">
                <a:solidFill>
                  <a:srgbClr val="7F7F7F"/>
                </a:solidFill>
                <a:latin typeface="Arial"/>
                <a:ea typeface="Arial"/>
                <a:cs typeface="Arial"/>
                <a:sym typeface="Arial"/>
              </a:rPr>
              <a:t>Use the Faith in action planner</a:t>
            </a:r>
            <a:endParaRPr sz="2000">
              <a:solidFill>
                <a:schemeClr val="lt1"/>
              </a:solidFill>
              <a:latin typeface="Arial"/>
              <a:ea typeface="Arial"/>
              <a:cs typeface="Arial"/>
              <a:sym typeface="Arial"/>
            </a:endParaRPr>
          </a:p>
        </p:txBody>
      </p:sp>
      <p:pic>
        <p:nvPicPr>
          <p:cNvPr id="389" name="Google Shape;389;p25" descr="tip-uai-516x516 -"/>
          <p:cNvPicPr preferRelativeResize="0"/>
          <p:nvPr/>
        </p:nvPicPr>
        <p:blipFill rotWithShape="1">
          <a:blip r:embed="rId5">
            <a:alphaModFix/>
          </a:blip>
          <a:srcRect/>
          <a:stretch/>
        </p:blipFill>
        <p:spPr>
          <a:xfrm>
            <a:off x="5087259" y="2540287"/>
            <a:ext cx="1732790" cy="1732790"/>
          </a:xfrm>
          <a:prstGeom prst="rect">
            <a:avLst/>
          </a:prstGeom>
          <a:noFill/>
          <a:ln>
            <a:noFill/>
          </a:ln>
        </p:spPr>
      </p:pic>
      <p:pic>
        <p:nvPicPr>
          <p:cNvPr id="390" name="Google Shape;390;p25"/>
          <p:cNvPicPr preferRelativeResize="0"/>
          <p:nvPr/>
        </p:nvPicPr>
        <p:blipFill rotWithShape="1">
          <a:blip r:embed="rId6">
            <a:alphaModFix/>
          </a:blip>
          <a:srcRect l="5935" t="1197" r="7472" b="2771"/>
          <a:stretch/>
        </p:blipFill>
        <p:spPr>
          <a:xfrm>
            <a:off x="6535358" y="2866362"/>
            <a:ext cx="1567073" cy="977544"/>
          </a:xfrm>
          <a:prstGeom prst="rect">
            <a:avLst/>
          </a:prstGeom>
          <a:noFill/>
          <a:ln>
            <a:noFill/>
          </a:ln>
        </p:spPr>
      </p:pic>
      <p:pic>
        <p:nvPicPr>
          <p:cNvPr id="391" name="Google Shape;391;p25">
            <a:hlinkClick r:id="rId7" action="ppaction://hlinksldjump"/>
          </p:cNvPr>
          <p:cNvPicPr preferRelativeResize="0"/>
          <p:nvPr/>
        </p:nvPicPr>
        <p:blipFill rotWithShape="1">
          <a:blip r:embed="rId8">
            <a:alphaModFix/>
          </a:blip>
          <a:srcRect l="9413" t="9513" r="8535" b="9512"/>
          <a:stretch/>
        </p:blipFill>
        <p:spPr>
          <a:xfrm>
            <a:off x="8573560" y="6335043"/>
            <a:ext cx="453844" cy="447884"/>
          </a:xfrm>
          <a:prstGeom prst="rect">
            <a:avLst/>
          </a:prstGeom>
          <a:noFill/>
          <a:ln>
            <a:noFill/>
          </a:ln>
        </p:spPr>
      </p:pic>
      <p:pic>
        <p:nvPicPr>
          <p:cNvPr id="392" name="Google Shape;392;p25">
            <a:hlinkClick r:id="rId9"/>
          </p:cNvPr>
          <p:cNvPicPr preferRelativeResize="0"/>
          <p:nvPr/>
        </p:nvPicPr>
        <p:blipFill rotWithShape="1">
          <a:blip r:embed="rId10">
            <a:alphaModFix/>
          </a:blip>
          <a:srcRect/>
          <a:stretch/>
        </p:blipFill>
        <p:spPr>
          <a:xfrm>
            <a:off x="406509" y="2123298"/>
            <a:ext cx="385654" cy="336804"/>
          </a:xfrm>
          <a:prstGeom prst="rect">
            <a:avLst/>
          </a:prstGeom>
          <a:noFill/>
          <a:ln>
            <a:noFill/>
          </a:ln>
        </p:spPr>
      </p:pic>
      <p:pic>
        <p:nvPicPr>
          <p:cNvPr id="393" name="Google Shape;393;p25">
            <a:hlinkClick r:id="rId11"/>
          </p:cNvPr>
          <p:cNvPicPr preferRelativeResize="0"/>
          <p:nvPr/>
        </p:nvPicPr>
        <p:blipFill rotWithShape="1">
          <a:blip r:embed="rId10">
            <a:alphaModFix/>
          </a:blip>
          <a:srcRect/>
          <a:stretch/>
        </p:blipFill>
        <p:spPr>
          <a:xfrm>
            <a:off x="402090" y="2598240"/>
            <a:ext cx="385654" cy="336804"/>
          </a:xfrm>
          <a:prstGeom prst="rect">
            <a:avLst/>
          </a:prstGeom>
          <a:noFill/>
          <a:ln>
            <a:noFill/>
          </a:ln>
        </p:spPr>
      </p:pic>
      <p:pic>
        <p:nvPicPr>
          <p:cNvPr id="394" name="Google Shape;394;p25"/>
          <p:cNvPicPr preferRelativeResize="0"/>
          <p:nvPr/>
        </p:nvPicPr>
        <p:blipFill rotWithShape="1">
          <a:blip r:embed="rId12">
            <a:alphaModFix/>
          </a:blip>
          <a:srcRect/>
          <a:stretch/>
        </p:blipFill>
        <p:spPr>
          <a:xfrm>
            <a:off x="6690518" y="13376"/>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50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mt="13000"/>
          </a:blip>
          <a:stretch>
            <a:fillRect/>
          </a:stretch>
        </a:blipFill>
        <a:effectLst/>
      </p:bgPr>
    </p:bg>
    <p:spTree>
      <p:nvGrpSpPr>
        <p:cNvPr id="1" name="Shape 399"/>
        <p:cNvGrpSpPr/>
        <p:nvPr/>
      </p:nvGrpSpPr>
      <p:grpSpPr>
        <a:xfrm>
          <a:off x="0" y="0"/>
          <a:ext cx="0" cy="0"/>
          <a:chOff x="0" y="0"/>
          <a:chExt cx="0" cy="0"/>
        </a:xfrm>
      </p:grpSpPr>
      <p:sp>
        <p:nvSpPr>
          <p:cNvPr id="400" name="Google Shape;400;p26"/>
          <p:cNvSpPr txBox="1"/>
          <p:nvPr/>
        </p:nvSpPr>
        <p:spPr>
          <a:xfrm>
            <a:off x="542925" y="754088"/>
            <a:ext cx="4465637" cy="12620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7F7F7F"/>
                </a:solidFill>
                <a:latin typeface="Calibri"/>
                <a:ea typeface="Calibri"/>
                <a:cs typeface="Calibri"/>
                <a:sym typeface="Calibri"/>
              </a:rPr>
              <a:t>Address problems</a:t>
            </a:r>
            <a:endParaRPr/>
          </a:p>
          <a:p>
            <a:pPr marL="0" marR="0" lvl="0" indent="0" algn="ctr" rtl="0">
              <a:spcBef>
                <a:spcPts val="0"/>
              </a:spcBef>
              <a:spcAft>
                <a:spcPts val="0"/>
              </a:spcAft>
              <a:buNone/>
            </a:pPr>
            <a:r>
              <a:rPr lang="en-US" sz="3200" b="1" i="1">
                <a:solidFill>
                  <a:srgbClr val="7F7F7F"/>
                </a:solidFill>
                <a:latin typeface="Calibri"/>
                <a:ea typeface="Calibri"/>
                <a:cs typeface="Calibri"/>
                <a:sym typeface="Calibri"/>
              </a:rPr>
              <a:t>The SOONER the BETTER</a:t>
            </a:r>
            <a:endParaRPr/>
          </a:p>
        </p:txBody>
      </p:sp>
      <p:sp>
        <p:nvSpPr>
          <p:cNvPr id="401" name="Google Shape;401;p26"/>
          <p:cNvSpPr txBox="1"/>
          <p:nvPr/>
        </p:nvSpPr>
        <p:spPr>
          <a:xfrm>
            <a:off x="449992" y="2043112"/>
            <a:ext cx="8048625" cy="138588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Seek out the hot issues from others</a:t>
            </a:r>
            <a:endParaRPr/>
          </a:p>
          <a:p>
            <a:pPr marL="457200" marR="0" lvl="0" indent="-45720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Prioritize them</a:t>
            </a:r>
            <a:endParaRPr/>
          </a:p>
          <a:p>
            <a:pPr marL="457200" marR="0" lvl="0" indent="-45720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Step up and fix the biggest issue first</a:t>
            </a:r>
            <a:endParaRPr sz="2400">
              <a:solidFill>
                <a:srgbClr val="7F7F7F"/>
              </a:solidFill>
              <a:latin typeface="Arial"/>
              <a:ea typeface="Arial"/>
              <a:cs typeface="Arial"/>
              <a:sym typeface="Arial"/>
            </a:endParaRPr>
          </a:p>
        </p:txBody>
      </p:sp>
      <p:pic>
        <p:nvPicPr>
          <p:cNvPr id="402" name="Google Shape;402;p26"/>
          <p:cNvPicPr preferRelativeResize="0"/>
          <p:nvPr/>
        </p:nvPicPr>
        <p:blipFill rotWithShape="1">
          <a:blip r:embed="rId4">
            <a:alphaModFix/>
          </a:blip>
          <a:srcRect/>
          <a:stretch/>
        </p:blipFill>
        <p:spPr>
          <a:xfrm>
            <a:off x="5506497" y="2971013"/>
            <a:ext cx="3187511" cy="3704244"/>
          </a:xfrm>
          <a:prstGeom prst="rect">
            <a:avLst/>
          </a:prstGeom>
          <a:noFill/>
          <a:ln>
            <a:noFill/>
          </a:ln>
        </p:spPr>
      </p:pic>
      <p:sp>
        <p:nvSpPr>
          <p:cNvPr id="403" name="Google Shape;403;p26"/>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Bad news does not get better with time</a:t>
            </a:r>
            <a:endParaRPr/>
          </a:p>
        </p:txBody>
      </p:sp>
      <p:pic>
        <p:nvPicPr>
          <p:cNvPr id="404" name="Google Shape;404;p26"/>
          <p:cNvPicPr preferRelativeResize="0"/>
          <p:nvPr/>
        </p:nvPicPr>
        <p:blipFill rotWithShape="1">
          <a:blip r:embed="rId5">
            <a:alphaModFix/>
          </a:blip>
          <a:srcRect/>
          <a:stretch/>
        </p:blipFill>
        <p:spPr>
          <a:xfrm>
            <a:off x="1632858" y="3971145"/>
            <a:ext cx="1703979" cy="1703979"/>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05" name="Google Shape;405;p26">
            <a:hlinkClick r:id="rId6" action="ppaction://hlinksldjump"/>
          </p:cNvPr>
          <p:cNvPicPr preferRelativeResize="0"/>
          <p:nvPr/>
        </p:nvPicPr>
        <p:blipFill rotWithShape="1">
          <a:blip r:embed="rId7">
            <a:alphaModFix/>
          </a:blip>
          <a:srcRect l="9413" t="9513" r="8535" b="9512"/>
          <a:stretch/>
        </p:blipFill>
        <p:spPr>
          <a:xfrm>
            <a:off x="8573560" y="6335043"/>
            <a:ext cx="453844" cy="447884"/>
          </a:xfrm>
          <a:prstGeom prst="rect">
            <a:avLst/>
          </a:prstGeom>
          <a:noFill/>
          <a:ln>
            <a:noFill/>
          </a:ln>
        </p:spPr>
      </p:pic>
      <p:pic>
        <p:nvPicPr>
          <p:cNvPr id="406" name="Google Shape;406;p26"/>
          <p:cNvPicPr preferRelativeResize="0"/>
          <p:nvPr/>
        </p:nvPicPr>
        <p:blipFill rotWithShape="1">
          <a:blip r:embed="rId8">
            <a:alphaModFix/>
          </a:blip>
          <a:srcRect/>
          <a:stretch/>
        </p:blipFill>
        <p:spPr>
          <a:xfrm>
            <a:off x="6430027" y="7949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5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7"/>
          <p:cNvSpPr txBox="1"/>
          <p:nvPr/>
        </p:nvSpPr>
        <p:spPr>
          <a:xfrm>
            <a:off x="520857" y="807794"/>
            <a:ext cx="484663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7F7F7F"/>
                </a:solidFill>
                <a:latin typeface="Calibri"/>
                <a:ea typeface="Calibri"/>
                <a:cs typeface="Calibri"/>
                <a:sym typeface="Calibri"/>
              </a:rPr>
              <a:t>Build on a solid foundation</a:t>
            </a:r>
            <a:endParaRPr/>
          </a:p>
        </p:txBody>
      </p:sp>
      <p:sp>
        <p:nvSpPr>
          <p:cNvPr id="413" name="Google Shape;413;p27"/>
          <p:cNvSpPr txBox="1"/>
          <p:nvPr/>
        </p:nvSpPr>
        <p:spPr>
          <a:xfrm>
            <a:off x="520857" y="1178483"/>
            <a:ext cx="8305800" cy="1724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rgbClr val="7F7F7F"/>
              </a:solidFill>
              <a:latin typeface="Times New Roman"/>
              <a:ea typeface="Times New Roman"/>
              <a:cs typeface="Times New Roman"/>
              <a:sym typeface="Times New Roman"/>
            </a:endParaRPr>
          </a:p>
          <a:p>
            <a:pPr marL="342900" marR="0" lvl="0" indent="-34290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Star Council Award</a:t>
            </a:r>
            <a:endParaRPr/>
          </a:p>
          <a:p>
            <a:pPr marL="342900" marR="0" lvl="0" indent="-34290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Forms – Communicate to Supreme &amp; State</a:t>
            </a:r>
            <a:endParaRPr/>
          </a:p>
          <a:p>
            <a:pPr marL="342900" marR="0" lvl="0" indent="-342900" algn="just"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Oversee personnel who impact Star Council Goals</a:t>
            </a:r>
            <a:endParaRPr/>
          </a:p>
          <a:p>
            <a:pPr marL="342900" marR="0" lvl="0" indent="-342900" algn="just"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Mentor &amp; Develop your leaders</a:t>
            </a:r>
            <a:endParaRPr/>
          </a:p>
        </p:txBody>
      </p:sp>
      <p:pic>
        <p:nvPicPr>
          <p:cNvPr id="414" name="Google Shape;414;p27"/>
          <p:cNvPicPr preferRelativeResize="0"/>
          <p:nvPr/>
        </p:nvPicPr>
        <p:blipFill rotWithShape="1">
          <a:blip r:embed="rId3">
            <a:alphaModFix/>
          </a:blip>
          <a:srcRect/>
          <a:stretch/>
        </p:blipFill>
        <p:spPr>
          <a:xfrm>
            <a:off x="5752304" y="2902508"/>
            <a:ext cx="3074353" cy="3458099"/>
          </a:xfrm>
          <a:prstGeom prst="rect">
            <a:avLst/>
          </a:prstGeom>
          <a:noFill/>
          <a:ln>
            <a:noFill/>
          </a:ln>
        </p:spPr>
      </p:pic>
      <p:sp>
        <p:nvSpPr>
          <p:cNvPr id="415" name="Google Shape;415;p27"/>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What’s Next?</a:t>
            </a:r>
            <a:endParaRPr/>
          </a:p>
        </p:txBody>
      </p:sp>
      <p:pic>
        <p:nvPicPr>
          <p:cNvPr id="416" name="Google Shape;416;p27">
            <a:hlinkClick r:id="rId4" action="ppaction://hlinksldjump"/>
          </p:cNvPr>
          <p:cNvPicPr preferRelativeResize="0"/>
          <p:nvPr/>
        </p:nvPicPr>
        <p:blipFill rotWithShape="1">
          <a:blip r:embed="rId5">
            <a:alphaModFix/>
          </a:blip>
          <a:srcRect l="9413" t="9513" r="8535" b="9512"/>
          <a:stretch/>
        </p:blipFill>
        <p:spPr>
          <a:xfrm>
            <a:off x="8573560" y="6335043"/>
            <a:ext cx="453844" cy="447884"/>
          </a:xfrm>
          <a:prstGeom prst="rect">
            <a:avLst/>
          </a:prstGeom>
          <a:noFill/>
          <a:ln>
            <a:noFill/>
          </a:ln>
        </p:spPr>
      </p:pic>
      <p:pic>
        <p:nvPicPr>
          <p:cNvPr id="417" name="Google Shape;417;p27"/>
          <p:cNvPicPr preferRelativeResize="0"/>
          <p:nvPr/>
        </p:nvPicPr>
        <p:blipFill rotWithShape="1">
          <a:blip r:embed="rId6">
            <a:alphaModFix/>
          </a:blip>
          <a:srcRect/>
          <a:stretch/>
        </p:blipFill>
        <p:spPr>
          <a:xfrm>
            <a:off x="6560234" y="78739"/>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7"/>
                                        </p:tgtEl>
                                        <p:attrNameLst>
                                          <p:attrName>style.visibility</p:attrName>
                                        </p:attrNameLst>
                                      </p:cBhvr>
                                      <p:to>
                                        <p:strVal val="visible"/>
                                      </p:to>
                                    </p:set>
                                    <p:animEffect transition="in" filter="fade">
                                      <p:cBhvr>
                                        <p:cTn id="7" dur="50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mt="13000"/>
          </a:blip>
          <a:stretch>
            <a:fillRect/>
          </a:stretch>
        </a:blipFill>
        <a:effectLst/>
      </p:bgPr>
    </p:bg>
    <p:spTree>
      <p:nvGrpSpPr>
        <p:cNvPr id="1" name="Shape 422"/>
        <p:cNvGrpSpPr/>
        <p:nvPr/>
      </p:nvGrpSpPr>
      <p:grpSpPr>
        <a:xfrm>
          <a:off x="0" y="0"/>
          <a:ext cx="0" cy="0"/>
          <a:chOff x="0" y="0"/>
          <a:chExt cx="0" cy="0"/>
        </a:xfrm>
      </p:grpSpPr>
      <p:sp>
        <p:nvSpPr>
          <p:cNvPr id="423" name="Google Shape;423;p28"/>
          <p:cNvSpPr txBox="1"/>
          <p:nvPr/>
        </p:nvSpPr>
        <p:spPr>
          <a:xfrm>
            <a:off x="492366" y="748692"/>
            <a:ext cx="8932985" cy="5173137"/>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7F7F7F"/>
              </a:buClr>
              <a:buSzPts val="3100"/>
              <a:buFont typeface="Arial"/>
              <a:buChar char="•"/>
            </a:pPr>
            <a:r>
              <a:rPr lang="en-US" sz="3100">
                <a:solidFill>
                  <a:srgbClr val="7F7F7F"/>
                </a:solidFill>
                <a:latin typeface="Arial"/>
                <a:ea typeface="Arial"/>
                <a:cs typeface="Arial"/>
                <a:sym typeface="Arial"/>
              </a:rPr>
              <a:t>Attain Membership Goal</a:t>
            </a:r>
            <a:endParaRPr/>
          </a:p>
          <a:p>
            <a:pPr marL="457200" marR="0" lvl="0" indent="-457200" algn="l" rtl="0">
              <a:spcBef>
                <a:spcPts val="200"/>
              </a:spcBef>
              <a:spcAft>
                <a:spcPts val="0"/>
              </a:spcAft>
              <a:buClr>
                <a:srgbClr val="7F7F7F"/>
              </a:buClr>
              <a:buSzPts val="3100"/>
              <a:buFont typeface="Arial"/>
              <a:buChar char="•"/>
            </a:pPr>
            <a:r>
              <a:rPr lang="en-US" sz="3100">
                <a:solidFill>
                  <a:srgbClr val="7F7F7F"/>
                </a:solidFill>
                <a:latin typeface="Arial"/>
                <a:ea typeface="Arial"/>
                <a:cs typeface="Arial"/>
                <a:sym typeface="Arial"/>
              </a:rPr>
              <a:t>Attain Insurance Goal</a:t>
            </a:r>
            <a:endParaRPr/>
          </a:p>
          <a:p>
            <a:pPr marL="457200" marR="0" lvl="0" indent="-457200" algn="l" rtl="0">
              <a:spcBef>
                <a:spcPts val="200"/>
              </a:spcBef>
              <a:spcAft>
                <a:spcPts val="0"/>
              </a:spcAft>
              <a:buClr>
                <a:srgbClr val="7F7F7F"/>
              </a:buClr>
              <a:buSzPts val="3100"/>
              <a:buFont typeface="Arial"/>
              <a:buChar char="•"/>
            </a:pPr>
            <a:r>
              <a:rPr lang="en-US" sz="3100">
                <a:solidFill>
                  <a:srgbClr val="7F7F7F"/>
                </a:solidFill>
                <a:latin typeface="Arial"/>
                <a:ea typeface="Arial"/>
                <a:cs typeface="Arial"/>
                <a:sym typeface="Arial"/>
              </a:rPr>
              <a:t>Attain Program Goals</a:t>
            </a:r>
            <a:endParaRPr/>
          </a:p>
          <a:p>
            <a:pPr marL="457200" marR="0" lvl="0" indent="-457200" algn="l" rtl="0">
              <a:spcBef>
                <a:spcPts val="200"/>
              </a:spcBef>
              <a:spcAft>
                <a:spcPts val="0"/>
              </a:spcAft>
              <a:buClr>
                <a:srgbClr val="7F7F7F"/>
              </a:buClr>
              <a:buSzPts val="3100"/>
              <a:buFont typeface="Arial"/>
              <a:buChar char="•"/>
            </a:pPr>
            <a:r>
              <a:rPr lang="en-US" sz="3100">
                <a:solidFill>
                  <a:srgbClr val="7F7F7F"/>
                </a:solidFill>
                <a:latin typeface="Arial"/>
                <a:ea typeface="Arial"/>
                <a:cs typeface="Arial"/>
                <a:sym typeface="Arial"/>
              </a:rPr>
              <a:t>Complete and submit required forms</a:t>
            </a:r>
            <a:endParaRPr/>
          </a:p>
          <a:p>
            <a:pPr marL="738188" marR="0" lvl="2" indent="-280988" algn="l" rtl="0">
              <a:spcBef>
                <a:spcPts val="200"/>
              </a:spcBef>
              <a:spcAft>
                <a:spcPts val="0"/>
              </a:spcAft>
              <a:buClr>
                <a:srgbClr val="7F7F7F"/>
              </a:buClr>
              <a:buSzPts val="2400"/>
              <a:buFont typeface="Arial"/>
              <a:buChar char="•"/>
            </a:pPr>
            <a:r>
              <a:rPr lang="en-US" sz="2400" b="0" i="0" u="none" strike="noStrike" cap="none">
                <a:solidFill>
                  <a:srgbClr val="7F7F7F"/>
                </a:solidFill>
                <a:latin typeface="Arial"/>
                <a:ea typeface="Arial"/>
                <a:cs typeface="Arial"/>
                <a:sym typeface="Arial"/>
              </a:rPr>
              <a:t>#1728 - Annual Survey of Fraternal Activity - </a:t>
            </a:r>
            <a:r>
              <a:rPr lang="en-US" sz="2400" b="0" i="0" u="sng" strike="noStrike" cap="none">
                <a:solidFill>
                  <a:srgbClr val="7F7F7F"/>
                </a:solidFill>
                <a:latin typeface="Arial"/>
                <a:ea typeface="Arial"/>
                <a:cs typeface="Arial"/>
                <a:sym typeface="Arial"/>
                <a:hlinkClick r:id="rId4">
                  <a:extLst>
                    <a:ext uri="{A12FA001-AC4F-418D-AE19-62706E023703}">
                      <ahyp:hlinkClr xmlns:ahyp="http://schemas.microsoft.com/office/drawing/2018/hyperlinkcolor" val="tx"/>
                    </a:ext>
                  </a:extLst>
                </a:hlinkClick>
              </a:rPr>
              <a:t>PDF</a:t>
            </a:r>
            <a:r>
              <a:rPr lang="en-US" sz="2400" b="0" i="0" u="none" strike="noStrike" cap="none">
                <a:solidFill>
                  <a:srgbClr val="7F7F7F"/>
                </a:solidFill>
                <a:latin typeface="Arial"/>
                <a:ea typeface="Arial"/>
                <a:cs typeface="Arial"/>
                <a:sym typeface="Arial"/>
              </a:rPr>
              <a:t> - </a:t>
            </a:r>
            <a:r>
              <a:rPr lang="en-US" sz="2400" b="0" i="0" u="sng" strike="noStrike" cap="none">
                <a:solidFill>
                  <a:srgbClr val="7F7F7F"/>
                </a:solidFill>
                <a:latin typeface="Arial"/>
                <a:ea typeface="Arial"/>
                <a:cs typeface="Arial"/>
                <a:sym typeface="Arial"/>
                <a:hlinkClick r:id="rId5">
                  <a:extLst>
                    <a:ext uri="{A12FA001-AC4F-418D-AE19-62706E023703}">
                      <ahyp:hlinkClr xmlns:ahyp="http://schemas.microsoft.com/office/drawing/2018/hyperlinkcolor" val="tx"/>
                    </a:ext>
                  </a:extLst>
                </a:hlinkClick>
              </a:rPr>
              <a:t>Online</a:t>
            </a:r>
            <a:r>
              <a:rPr lang="en-US" sz="2400" b="0" i="0" u="none" strike="noStrike" cap="none">
                <a:solidFill>
                  <a:srgbClr val="7F7F7F"/>
                </a:solidFill>
                <a:latin typeface="Arial"/>
                <a:ea typeface="Arial"/>
                <a:cs typeface="Arial"/>
                <a:sym typeface="Arial"/>
              </a:rPr>
              <a:t> </a:t>
            </a:r>
            <a:endParaRPr/>
          </a:p>
          <a:p>
            <a:pPr marL="738188" marR="0" lvl="2" indent="-280988" algn="l" rtl="0">
              <a:spcBef>
                <a:spcPts val="200"/>
              </a:spcBef>
              <a:spcAft>
                <a:spcPts val="0"/>
              </a:spcAft>
              <a:buClr>
                <a:srgbClr val="7F7F7F"/>
              </a:buClr>
              <a:buSzPts val="2400"/>
              <a:buFont typeface="Arial"/>
              <a:buChar char="•"/>
            </a:pPr>
            <a:r>
              <a:rPr lang="en-US" sz="2400" b="0" i="0" u="none" strike="noStrike" cap="none">
                <a:solidFill>
                  <a:srgbClr val="7F7F7F"/>
                </a:solidFill>
                <a:latin typeface="Arial"/>
                <a:ea typeface="Arial"/>
                <a:cs typeface="Arial"/>
                <a:sym typeface="Arial"/>
              </a:rPr>
              <a:t>#185 - Report of Officers Chosen for Term - </a:t>
            </a:r>
            <a:r>
              <a:rPr lang="en-US" sz="2400" b="0" i="0" u="sng" strike="noStrike" cap="none">
                <a:solidFill>
                  <a:srgbClr val="7F7F7F"/>
                </a:solidFill>
                <a:latin typeface="Arial"/>
                <a:ea typeface="Arial"/>
                <a:cs typeface="Arial"/>
                <a:sym typeface="Arial"/>
                <a:hlinkClick r:id="rId6">
                  <a:extLst>
                    <a:ext uri="{A12FA001-AC4F-418D-AE19-62706E023703}">
                      <ahyp:hlinkClr xmlns:ahyp="http://schemas.microsoft.com/office/drawing/2018/hyperlinkcolor" val="tx"/>
                    </a:ext>
                  </a:extLst>
                </a:hlinkClick>
              </a:rPr>
              <a:t>PDF</a:t>
            </a:r>
            <a:r>
              <a:rPr lang="en-US" sz="2400" b="0" i="0" u="none" strike="noStrike" cap="none">
                <a:solidFill>
                  <a:srgbClr val="7F7F7F"/>
                </a:solidFill>
                <a:latin typeface="Arial"/>
                <a:ea typeface="Arial"/>
                <a:cs typeface="Arial"/>
                <a:sym typeface="Arial"/>
              </a:rPr>
              <a:t> - </a:t>
            </a:r>
            <a:r>
              <a:rPr lang="en-US" sz="2400" b="0" i="0" u="sng" strike="noStrike" cap="none">
                <a:solidFill>
                  <a:srgbClr val="7F7F7F"/>
                </a:solidFill>
                <a:latin typeface="Arial"/>
                <a:ea typeface="Arial"/>
                <a:cs typeface="Arial"/>
                <a:sym typeface="Arial"/>
                <a:hlinkClick r:id="rId7">
                  <a:extLst>
                    <a:ext uri="{A12FA001-AC4F-418D-AE19-62706E023703}">
                      <ahyp:hlinkClr xmlns:ahyp="http://schemas.microsoft.com/office/drawing/2018/hyperlinkcolor" val="tx"/>
                    </a:ext>
                  </a:extLst>
                </a:hlinkClick>
              </a:rPr>
              <a:t>Online</a:t>
            </a:r>
            <a:endParaRPr sz="2400" b="0" i="0" u="none" strike="noStrike" cap="none">
              <a:solidFill>
                <a:srgbClr val="7F7F7F"/>
              </a:solidFill>
              <a:latin typeface="Arial"/>
              <a:ea typeface="Arial"/>
              <a:cs typeface="Arial"/>
              <a:sym typeface="Arial"/>
            </a:endParaRPr>
          </a:p>
          <a:p>
            <a:pPr marL="738188" marR="0" lvl="2" indent="-280988" algn="l" rtl="0">
              <a:spcBef>
                <a:spcPts val="200"/>
              </a:spcBef>
              <a:spcAft>
                <a:spcPts val="0"/>
              </a:spcAft>
              <a:buClr>
                <a:srgbClr val="7F7F7F"/>
              </a:buClr>
              <a:buSzPts val="2400"/>
              <a:buFont typeface="Arial"/>
              <a:buChar char="•"/>
            </a:pPr>
            <a:r>
              <a:rPr lang="en-US" sz="2400" b="0" i="0" u="none" strike="noStrike" cap="none">
                <a:solidFill>
                  <a:srgbClr val="7F7F7F"/>
                </a:solidFill>
                <a:latin typeface="Arial"/>
                <a:ea typeface="Arial"/>
                <a:cs typeface="Arial"/>
                <a:sym typeface="Arial"/>
              </a:rPr>
              <a:t>#365 - Service Program Personnel Report - </a:t>
            </a:r>
            <a:r>
              <a:rPr lang="en-US" sz="2400" b="0" i="0" u="sng" strike="noStrike" cap="none">
                <a:solidFill>
                  <a:srgbClr val="7F7F7F"/>
                </a:solidFill>
                <a:latin typeface="Arial"/>
                <a:ea typeface="Arial"/>
                <a:cs typeface="Arial"/>
                <a:sym typeface="Arial"/>
                <a:hlinkClick r:id="rId8">
                  <a:extLst>
                    <a:ext uri="{A12FA001-AC4F-418D-AE19-62706E023703}">
                      <ahyp:hlinkClr xmlns:ahyp="http://schemas.microsoft.com/office/drawing/2018/hyperlinkcolor" val="tx"/>
                    </a:ext>
                  </a:extLst>
                </a:hlinkClick>
              </a:rPr>
              <a:t>PDF</a:t>
            </a:r>
            <a:r>
              <a:rPr lang="en-US" sz="2400" b="0" i="0" u="none" strike="noStrike" cap="none">
                <a:solidFill>
                  <a:srgbClr val="7F7F7F"/>
                </a:solidFill>
                <a:latin typeface="Arial"/>
                <a:ea typeface="Arial"/>
                <a:cs typeface="Arial"/>
                <a:sym typeface="Arial"/>
              </a:rPr>
              <a:t> - </a:t>
            </a:r>
            <a:r>
              <a:rPr lang="en-US" sz="2400" b="0" i="0" u="sng" strike="noStrike" cap="none">
                <a:solidFill>
                  <a:srgbClr val="7F7F7F"/>
                </a:solidFill>
                <a:latin typeface="Arial"/>
                <a:ea typeface="Arial"/>
                <a:cs typeface="Arial"/>
                <a:sym typeface="Arial"/>
                <a:hlinkClick r:id="rId9">
                  <a:extLst>
                    <a:ext uri="{A12FA001-AC4F-418D-AE19-62706E023703}">
                      <ahyp:hlinkClr xmlns:ahyp="http://schemas.microsoft.com/office/drawing/2018/hyperlinkcolor" val="tx"/>
                    </a:ext>
                  </a:extLst>
                </a:hlinkClick>
              </a:rPr>
              <a:t>Online</a:t>
            </a:r>
            <a:r>
              <a:rPr lang="en-US" sz="2400" b="0" i="0" u="none" strike="noStrike" cap="none">
                <a:solidFill>
                  <a:srgbClr val="7F7F7F"/>
                </a:solidFill>
                <a:latin typeface="Arial"/>
                <a:ea typeface="Arial"/>
                <a:cs typeface="Arial"/>
                <a:sym typeface="Arial"/>
              </a:rPr>
              <a:t> </a:t>
            </a:r>
            <a:endParaRPr/>
          </a:p>
          <a:p>
            <a:pPr marL="738188" marR="0" lvl="2" indent="-280988" algn="l" rtl="0">
              <a:spcBef>
                <a:spcPts val="200"/>
              </a:spcBef>
              <a:spcAft>
                <a:spcPts val="0"/>
              </a:spcAft>
              <a:buClr>
                <a:srgbClr val="7F7F7F"/>
              </a:buClr>
              <a:buSzPts val="2300"/>
              <a:buFont typeface="Arial"/>
              <a:buChar char="•"/>
            </a:pPr>
            <a:r>
              <a:rPr lang="en-US" sz="2300" b="0" i="0" u="none" strike="noStrike" cap="none">
                <a:solidFill>
                  <a:srgbClr val="7F7F7F"/>
                </a:solidFill>
                <a:latin typeface="Arial"/>
                <a:ea typeface="Arial"/>
                <a:cs typeface="Arial"/>
                <a:sym typeface="Arial"/>
              </a:rPr>
              <a:t>SP-7 – Columbian Award Application - </a:t>
            </a:r>
            <a:r>
              <a:rPr lang="en-US" sz="2300" b="0" i="0" u="sng" strike="noStrike" cap="none">
                <a:solidFill>
                  <a:srgbClr val="7F7F7F"/>
                </a:solidFill>
                <a:latin typeface="Arial"/>
                <a:ea typeface="Arial"/>
                <a:cs typeface="Arial"/>
                <a:sym typeface="Arial"/>
                <a:hlinkClick r:id="rId10">
                  <a:extLst>
                    <a:ext uri="{A12FA001-AC4F-418D-AE19-62706E023703}">
                      <ahyp:hlinkClr xmlns:ahyp="http://schemas.microsoft.com/office/drawing/2018/hyperlinkcolor" val="tx"/>
                    </a:ext>
                  </a:extLst>
                </a:hlinkClick>
              </a:rPr>
              <a:t>PDF</a:t>
            </a:r>
            <a:r>
              <a:rPr lang="en-US" sz="2300" b="0" i="0" u="none" strike="noStrike" cap="none">
                <a:solidFill>
                  <a:srgbClr val="7F7F7F"/>
                </a:solidFill>
                <a:latin typeface="Arial"/>
                <a:ea typeface="Arial"/>
                <a:cs typeface="Arial"/>
                <a:sym typeface="Arial"/>
              </a:rPr>
              <a:t> - </a:t>
            </a:r>
            <a:r>
              <a:rPr lang="en-US" sz="2300" b="0" i="0" u="sng" strike="noStrike" cap="none">
                <a:solidFill>
                  <a:srgbClr val="7F7F7F"/>
                </a:solidFill>
                <a:latin typeface="Arial"/>
                <a:ea typeface="Arial"/>
                <a:cs typeface="Arial"/>
                <a:sym typeface="Arial"/>
                <a:hlinkClick r:id="rId11">
                  <a:extLst>
                    <a:ext uri="{A12FA001-AC4F-418D-AE19-62706E023703}">
                      <ahyp:hlinkClr xmlns:ahyp="http://schemas.microsoft.com/office/drawing/2018/hyperlinkcolor" val="tx"/>
                    </a:ext>
                  </a:extLst>
                </a:hlinkClick>
              </a:rPr>
              <a:t>Online</a:t>
            </a:r>
            <a:r>
              <a:rPr lang="en-US" sz="2300" b="0" i="0" u="none" strike="noStrike" cap="none">
                <a:solidFill>
                  <a:srgbClr val="7F7F7F"/>
                </a:solidFill>
                <a:latin typeface="Arial"/>
                <a:ea typeface="Arial"/>
                <a:cs typeface="Arial"/>
                <a:sym typeface="Arial"/>
              </a:rPr>
              <a:t> - </a:t>
            </a:r>
            <a:r>
              <a:rPr lang="en-US" sz="2300" b="0" i="0" u="sng" strike="noStrike" cap="none">
                <a:solidFill>
                  <a:srgbClr val="7F7F7F"/>
                </a:solidFill>
                <a:latin typeface="Arial"/>
                <a:ea typeface="Arial"/>
                <a:cs typeface="Arial"/>
                <a:sym typeface="Arial"/>
                <a:hlinkClick r:id="rId12">
                  <a:extLst>
                    <a:ext uri="{A12FA001-AC4F-418D-AE19-62706E023703}">
                      <ahyp:hlinkClr xmlns:ahyp="http://schemas.microsoft.com/office/drawing/2018/hyperlinkcolor" val="tx"/>
                    </a:ext>
                  </a:extLst>
                </a:hlinkClick>
              </a:rPr>
              <a:t>Instructions</a:t>
            </a:r>
            <a:r>
              <a:rPr lang="en-US" sz="2300" b="0" i="0" u="none" strike="noStrike" cap="none">
                <a:solidFill>
                  <a:srgbClr val="7F7F7F"/>
                </a:solidFill>
                <a:latin typeface="Arial"/>
                <a:ea typeface="Arial"/>
                <a:cs typeface="Arial"/>
                <a:sym typeface="Arial"/>
              </a:rPr>
              <a:t> </a:t>
            </a:r>
            <a:endParaRPr sz="3100" b="0" i="0" u="none" strike="noStrike" cap="none">
              <a:solidFill>
                <a:srgbClr val="7F7F7F"/>
              </a:solidFill>
              <a:latin typeface="Arial"/>
              <a:ea typeface="Arial"/>
              <a:cs typeface="Arial"/>
              <a:sym typeface="Arial"/>
            </a:endParaRPr>
          </a:p>
          <a:p>
            <a:pPr marL="457200" marR="0" lvl="0" indent="-457200" algn="l" rtl="0">
              <a:spcBef>
                <a:spcPts val="200"/>
              </a:spcBef>
              <a:spcAft>
                <a:spcPts val="0"/>
              </a:spcAft>
              <a:buClr>
                <a:srgbClr val="7F7F7F"/>
              </a:buClr>
              <a:buSzPts val="3100"/>
              <a:buFont typeface="Arial"/>
              <a:buChar char="•"/>
            </a:pPr>
            <a:r>
              <a:rPr lang="en-US" sz="3100">
                <a:solidFill>
                  <a:srgbClr val="7F7F7F"/>
                </a:solidFill>
                <a:latin typeface="Arial"/>
                <a:ea typeface="Arial"/>
                <a:cs typeface="Arial"/>
                <a:sym typeface="Arial"/>
              </a:rPr>
              <a:t>Make all per-capita payments</a:t>
            </a:r>
            <a:endParaRPr/>
          </a:p>
          <a:p>
            <a:pPr marL="457200" marR="0" lvl="0" indent="-457200" algn="l" rtl="0">
              <a:spcBef>
                <a:spcPts val="200"/>
              </a:spcBef>
              <a:spcAft>
                <a:spcPts val="0"/>
              </a:spcAft>
              <a:buClr>
                <a:srgbClr val="7F7F7F"/>
              </a:buClr>
              <a:buSzPts val="3100"/>
              <a:buFont typeface="Arial"/>
              <a:buChar char="•"/>
            </a:pPr>
            <a:r>
              <a:rPr lang="en-US" sz="3100">
                <a:solidFill>
                  <a:srgbClr val="7F7F7F"/>
                </a:solidFill>
                <a:latin typeface="Arial"/>
                <a:ea typeface="Arial"/>
                <a:cs typeface="Arial"/>
                <a:sym typeface="Arial"/>
              </a:rPr>
              <a:t>Youth Protection Training</a:t>
            </a:r>
            <a:endParaRPr/>
          </a:p>
          <a:p>
            <a:pPr marL="457200" marR="0" lvl="0" indent="-260350" algn="l" rtl="0">
              <a:spcBef>
                <a:spcPts val="200"/>
              </a:spcBef>
              <a:spcAft>
                <a:spcPts val="0"/>
              </a:spcAft>
              <a:buClr>
                <a:schemeClr val="lt1"/>
              </a:buClr>
              <a:buSzPts val="3100"/>
              <a:buFont typeface="Arial"/>
              <a:buNone/>
            </a:pPr>
            <a:endParaRPr sz="3100" b="1">
              <a:solidFill>
                <a:srgbClr val="7F7F7F"/>
              </a:solidFill>
              <a:latin typeface="Arial"/>
              <a:ea typeface="Arial"/>
              <a:cs typeface="Arial"/>
              <a:sym typeface="Arial"/>
            </a:endParaRPr>
          </a:p>
          <a:p>
            <a:pPr marL="457200" marR="0" lvl="0" indent="-457200" algn="ctr" rtl="0">
              <a:spcBef>
                <a:spcPts val="200"/>
              </a:spcBef>
              <a:spcAft>
                <a:spcPts val="0"/>
              </a:spcAft>
              <a:buClr>
                <a:schemeClr val="lt1"/>
              </a:buClr>
              <a:buSzPts val="3200"/>
              <a:buFont typeface="Arial"/>
              <a:buNone/>
            </a:pPr>
            <a:endParaRPr sz="3200">
              <a:solidFill>
                <a:srgbClr val="7F7F7F"/>
              </a:solidFill>
              <a:latin typeface="Arial"/>
              <a:ea typeface="Arial"/>
              <a:cs typeface="Arial"/>
              <a:sym typeface="Arial"/>
            </a:endParaRPr>
          </a:p>
        </p:txBody>
      </p:sp>
      <p:pic>
        <p:nvPicPr>
          <p:cNvPr id="424" name="Google Shape;424;p28" descr="council-awards[1].jpg"/>
          <p:cNvPicPr preferRelativeResize="0"/>
          <p:nvPr/>
        </p:nvPicPr>
        <p:blipFill rotWithShape="1">
          <a:blip r:embed="rId13">
            <a:alphaModFix/>
          </a:blip>
          <a:srcRect/>
          <a:stretch/>
        </p:blipFill>
        <p:spPr>
          <a:xfrm>
            <a:off x="7416800" y="679619"/>
            <a:ext cx="1521958" cy="2169551"/>
          </a:xfrm>
          <a:prstGeom prst="rect">
            <a:avLst/>
          </a:prstGeom>
          <a:noFill/>
          <a:ln>
            <a:noFill/>
          </a:ln>
        </p:spPr>
      </p:pic>
      <p:pic>
        <p:nvPicPr>
          <p:cNvPr id="425" name="Google Shape;425;p28">
            <a:hlinkClick r:id="rId14" action="ppaction://hlinksldjump"/>
          </p:cNvPr>
          <p:cNvPicPr preferRelativeResize="0"/>
          <p:nvPr/>
        </p:nvPicPr>
        <p:blipFill rotWithShape="1">
          <a:blip r:embed="rId15">
            <a:alphaModFix/>
          </a:blip>
          <a:srcRect l="9413" t="9513" r="8535" b="9512"/>
          <a:stretch/>
        </p:blipFill>
        <p:spPr>
          <a:xfrm>
            <a:off x="8573560" y="6335043"/>
            <a:ext cx="453844" cy="447884"/>
          </a:xfrm>
          <a:prstGeom prst="rect">
            <a:avLst/>
          </a:prstGeom>
          <a:noFill/>
          <a:ln>
            <a:noFill/>
          </a:ln>
        </p:spPr>
      </p:pic>
      <p:sp>
        <p:nvSpPr>
          <p:cNvPr id="426" name="Google Shape;426;p28"/>
          <p:cNvSpPr txBox="1">
            <a:spLocks noGrp="1"/>
          </p:cNvSpPr>
          <p:nvPr>
            <p:ph type="title"/>
          </p:nvPr>
        </p:nvSpPr>
        <p:spPr>
          <a:xfrm>
            <a:off x="368995" y="252132"/>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61111"/>
              </a:lnSpc>
              <a:spcBef>
                <a:spcPts val="0"/>
              </a:spcBef>
              <a:spcAft>
                <a:spcPts val="0"/>
              </a:spcAft>
              <a:buClr>
                <a:schemeClr val="accent1"/>
              </a:buClr>
              <a:buSzPts val="3600"/>
              <a:buFont typeface="Arial"/>
              <a:buNone/>
            </a:pPr>
            <a:r>
              <a:rPr lang="en-US" sz="3600"/>
              <a:t>Star Council Award</a:t>
            </a:r>
            <a:endParaRPr/>
          </a:p>
        </p:txBody>
      </p:sp>
      <p:pic>
        <p:nvPicPr>
          <p:cNvPr id="427" name="Google Shape;427;p28">
            <a:hlinkClick r:id="rId16"/>
          </p:cNvPr>
          <p:cNvPicPr preferRelativeResize="0"/>
          <p:nvPr/>
        </p:nvPicPr>
        <p:blipFill rotWithShape="1">
          <a:blip r:embed="rId17">
            <a:alphaModFix/>
          </a:blip>
          <a:srcRect/>
          <a:stretch/>
        </p:blipFill>
        <p:spPr>
          <a:xfrm>
            <a:off x="103975" y="4881537"/>
            <a:ext cx="497165" cy="434190"/>
          </a:xfrm>
          <a:prstGeom prst="rect">
            <a:avLst/>
          </a:prstGeom>
          <a:noFill/>
          <a:ln>
            <a:noFill/>
          </a:ln>
        </p:spPr>
      </p:pic>
      <p:pic>
        <p:nvPicPr>
          <p:cNvPr id="428" name="Google Shape;428;p28">
            <a:hlinkClick r:id="rId18"/>
          </p:cNvPr>
          <p:cNvPicPr preferRelativeResize="0"/>
          <p:nvPr/>
        </p:nvPicPr>
        <p:blipFill rotWithShape="1">
          <a:blip r:embed="rId17">
            <a:alphaModFix/>
          </a:blip>
          <a:srcRect/>
          <a:stretch/>
        </p:blipFill>
        <p:spPr>
          <a:xfrm>
            <a:off x="120517" y="5608330"/>
            <a:ext cx="497165" cy="434190"/>
          </a:xfrm>
          <a:prstGeom prst="rect">
            <a:avLst/>
          </a:prstGeom>
          <a:noFill/>
          <a:ln>
            <a:noFill/>
          </a:ln>
        </p:spPr>
      </p:pic>
      <p:sp>
        <p:nvSpPr>
          <p:cNvPr id="429" name="Google Shape;429;p28"/>
          <p:cNvSpPr txBox="1"/>
          <p:nvPr/>
        </p:nvSpPr>
        <p:spPr>
          <a:xfrm>
            <a:off x="601140" y="5521592"/>
            <a:ext cx="5743629" cy="7044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F7F7F"/>
              </a:buClr>
              <a:buSzPts val="3100"/>
              <a:buFont typeface="Arial"/>
              <a:buNone/>
            </a:pPr>
            <a:r>
              <a:rPr lang="en-US" sz="3100">
                <a:solidFill>
                  <a:srgbClr val="7F7F7F"/>
                </a:solidFill>
                <a:latin typeface="Arial"/>
                <a:ea typeface="Arial"/>
                <a:cs typeface="Arial"/>
                <a:sym typeface="Arial"/>
              </a:rPr>
              <a:t>More Details Supreme Website</a:t>
            </a:r>
            <a:endParaRPr sz="3100" b="1">
              <a:solidFill>
                <a:srgbClr val="7F7F7F"/>
              </a:solidFill>
              <a:latin typeface="Arial"/>
              <a:ea typeface="Arial"/>
              <a:cs typeface="Arial"/>
              <a:sym typeface="Arial"/>
            </a:endParaRPr>
          </a:p>
          <a:p>
            <a:pPr marL="0" marR="0" lvl="0" indent="0" algn="ctr" rtl="0">
              <a:spcBef>
                <a:spcPts val="200"/>
              </a:spcBef>
              <a:spcAft>
                <a:spcPts val="0"/>
              </a:spcAft>
              <a:buClr>
                <a:schemeClr val="lt1"/>
              </a:buClr>
              <a:buSzPts val="3200"/>
              <a:buFont typeface="Arial"/>
              <a:buNone/>
            </a:pPr>
            <a:endParaRPr sz="3200">
              <a:solidFill>
                <a:srgbClr val="7F7F7F"/>
              </a:solidFill>
              <a:latin typeface="Arial"/>
              <a:ea typeface="Arial"/>
              <a:cs typeface="Arial"/>
              <a:sym typeface="Arial"/>
            </a:endParaRPr>
          </a:p>
        </p:txBody>
      </p:sp>
      <p:pic>
        <p:nvPicPr>
          <p:cNvPr id="430" name="Google Shape;430;p28">
            <a:hlinkClick r:id="rId19"/>
          </p:cNvPr>
          <p:cNvPicPr preferRelativeResize="0"/>
          <p:nvPr/>
        </p:nvPicPr>
        <p:blipFill rotWithShape="1">
          <a:blip r:embed="rId17">
            <a:alphaModFix/>
          </a:blip>
          <a:srcRect/>
          <a:stretch/>
        </p:blipFill>
        <p:spPr>
          <a:xfrm>
            <a:off x="586617" y="3614907"/>
            <a:ext cx="402914" cy="351878"/>
          </a:xfrm>
          <a:prstGeom prst="rect">
            <a:avLst/>
          </a:prstGeom>
          <a:noFill/>
          <a:ln>
            <a:noFill/>
          </a:ln>
        </p:spPr>
      </p:pic>
      <p:pic>
        <p:nvPicPr>
          <p:cNvPr id="431" name="Google Shape;431;p28">
            <a:hlinkClick r:id="rId20"/>
          </p:cNvPr>
          <p:cNvPicPr preferRelativeResize="0"/>
          <p:nvPr/>
        </p:nvPicPr>
        <p:blipFill rotWithShape="1">
          <a:blip r:embed="rId17">
            <a:alphaModFix/>
          </a:blip>
          <a:srcRect/>
          <a:stretch/>
        </p:blipFill>
        <p:spPr>
          <a:xfrm>
            <a:off x="574538" y="3189927"/>
            <a:ext cx="414993" cy="362427"/>
          </a:xfrm>
          <a:prstGeom prst="rect">
            <a:avLst/>
          </a:prstGeom>
          <a:noFill/>
          <a:ln>
            <a:noFill/>
          </a:ln>
        </p:spPr>
      </p:pic>
      <p:pic>
        <p:nvPicPr>
          <p:cNvPr id="432" name="Google Shape;432;p28"/>
          <p:cNvPicPr preferRelativeResize="0"/>
          <p:nvPr/>
        </p:nvPicPr>
        <p:blipFill rotWithShape="1">
          <a:blip r:embed="rId21">
            <a:alphaModFix/>
          </a:blip>
          <a:srcRect/>
          <a:stretch/>
        </p:blipFill>
        <p:spPr>
          <a:xfrm>
            <a:off x="6653830" y="30678"/>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5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400"/>
              <a:buFont typeface="Arial"/>
              <a:buNone/>
            </a:pPr>
            <a:r>
              <a:rPr lang="en-US"/>
              <a:t>Grand Knight</a:t>
            </a:r>
            <a:br>
              <a:rPr lang="en-US"/>
            </a:br>
            <a:r>
              <a:rPr lang="en-US"/>
              <a:t>Introduce Yourself</a:t>
            </a:r>
            <a:br>
              <a:rPr lang="en-US"/>
            </a:br>
            <a:r>
              <a:rPr lang="en-US"/>
              <a:t>Believe it or not, not all council members know you.</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mt="15000"/>
          </a:blip>
          <a:stretch>
            <a:fillRect/>
          </a:stretch>
        </a:blipFill>
        <a:effectLst/>
      </p:bgPr>
    </p:bg>
    <p:spTree>
      <p:nvGrpSpPr>
        <p:cNvPr id="1" name="Shape 437"/>
        <p:cNvGrpSpPr/>
        <p:nvPr/>
      </p:nvGrpSpPr>
      <p:grpSpPr>
        <a:xfrm>
          <a:off x="0" y="0"/>
          <a:ext cx="0" cy="0"/>
          <a:chOff x="0" y="0"/>
          <a:chExt cx="0" cy="0"/>
        </a:xfrm>
      </p:grpSpPr>
      <p:sp>
        <p:nvSpPr>
          <p:cNvPr id="438" name="Google Shape;438;p29"/>
          <p:cNvSpPr txBox="1"/>
          <p:nvPr/>
        </p:nvSpPr>
        <p:spPr>
          <a:xfrm>
            <a:off x="304400" y="706425"/>
            <a:ext cx="8414700" cy="2749200"/>
          </a:xfrm>
          <a:prstGeom prst="rect">
            <a:avLst/>
          </a:prstGeom>
          <a:noFill/>
          <a:ln>
            <a:noFill/>
          </a:ln>
        </p:spPr>
        <p:txBody>
          <a:bodyPr spcFirstLastPara="1" wrap="square" lIns="91425" tIns="45700" rIns="91425" bIns="45700" anchor="t" anchorCtr="0">
            <a:normAutofit fontScale="92500"/>
          </a:bodyPr>
          <a:lstStyle/>
          <a:p>
            <a:pPr marL="171450" marR="0" lvl="0" indent="-1778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Minimize changing who fills them out</a:t>
            </a:r>
            <a:endParaRPr>
              <a:solidFill>
                <a:schemeClr val="dk1"/>
              </a:solidFill>
            </a:endParaRPr>
          </a:p>
          <a:p>
            <a:pPr marL="628650" marR="0" lvl="1" indent="-1714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GK </a:t>
            </a:r>
            <a:r>
              <a:rPr lang="en-US" sz="2400" b="0" i="0" u="sng" strike="noStrike" cap="none">
                <a:solidFill>
                  <a:schemeClr val="dk1"/>
                </a:solidFill>
                <a:latin typeface="Arial"/>
                <a:ea typeface="Arial"/>
                <a:cs typeface="Arial"/>
                <a:sym typeface="Arial"/>
              </a:rPr>
              <a:t>IS</a:t>
            </a:r>
            <a:r>
              <a:rPr lang="en-US" sz="2400" b="0" i="0" u="none" strike="noStrike" cap="none">
                <a:solidFill>
                  <a:schemeClr val="dk1"/>
                </a:solidFill>
                <a:latin typeface="Arial"/>
                <a:ea typeface="Arial"/>
                <a:cs typeface="Arial"/>
                <a:sym typeface="Arial"/>
              </a:rPr>
              <a:t> responsible, regardless of who fills it out</a:t>
            </a:r>
            <a:endParaRPr>
              <a:solidFill>
                <a:schemeClr val="dk1"/>
              </a:solidFill>
            </a:endParaRPr>
          </a:p>
          <a:p>
            <a:pPr marL="171450" marR="0" lvl="0" indent="-1778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Use the previously submitted form as a starting point</a:t>
            </a:r>
            <a:endParaRPr>
              <a:solidFill>
                <a:schemeClr val="dk1"/>
              </a:solidFill>
            </a:endParaRPr>
          </a:p>
          <a:p>
            <a:pPr marL="171450" marR="0" lvl="0" indent="-1778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Discuss up-coming forms at every Officers meeting</a:t>
            </a:r>
            <a:endParaRPr>
              <a:solidFill>
                <a:schemeClr val="dk1"/>
              </a:solidFill>
            </a:endParaRPr>
          </a:p>
          <a:p>
            <a:pPr marL="171450" marR="0" lvl="0" indent="-1778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On-time (or early) minimizes frustration</a:t>
            </a:r>
            <a:endParaRPr>
              <a:solidFill>
                <a:schemeClr val="dk1"/>
              </a:solidFill>
            </a:endParaRPr>
          </a:p>
          <a:p>
            <a:pPr marL="628650" marR="0" lvl="1" indent="-1714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Paper Forms take Supreme  6 to 8 weeks to process</a:t>
            </a:r>
            <a:endParaRPr>
              <a:solidFill>
                <a:schemeClr val="dk1"/>
              </a:solidFill>
            </a:endParaRPr>
          </a:p>
          <a:p>
            <a:pPr marL="171450" marR="0" lvl="0" indent="-177800" algn="l" rtl="0">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Use tracking matrix for check list (see tip!) </a:t>
            </a:r>
            <a:endParaRPr>
              <a:solidFill>
                <a:schemeClr val="dk1"/>
              </a:solidFill>
            </a:endParaRPr>
          </a:p>
        </p:txBody>
      </p:sp>
      <p:sp>
        <p:nvSpPr>
          <p:cNvPr id="439" name="Google Shape;439;p29"/>
          <p:cNvSpPr txBox="1">
            <a:spLocks noGrp="1"/>
          </p:cNvSpPr>
          <p:nvPr>
            <p:ph type="title"/>
          </p:nvPr>
        </p:nvSpPr>
        <p:spPr>
          <a:xfrm>
            <a:off x="429895" y="303324"/>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Forms Minimize effort Maximize value</a:t>
            </a:r>
            <a:br>
              <a:rPr lang="en-US"/>
            </a:br>
            <a:endParaRPr/>
          </a:p>
        </p:txBody>
      </p:sp>
      <p:sp>
        <p:nvSpPr>
          <p:cNvPr id="440" name="Google Shape;440;p29"/>
          <p:cNvSpPr/>
          <p:nvPr/>
        </p:nvSpPr>
        <p:spPr>
          <a:xfrm>
            <a:off x="5687904" y="3691851"/>
            <a:ext cx="3021082" cy="2749142"/>
          </a:xfrm>
          <a:prstGeom prst="roundRect">
            <a:avLst>
              <a:gd name="adj" fmla="val 16667"/>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461963" marR="0" lvl="0" indent="0" algn="ctr" rtl="0">
              <a:spcBef>
                <a:spcPts val="0"/>
              </a:spcBef>
              <a:spcAft>
                <a:spcPts val="0"/>
              </a:spcAft>
              <a:buNone/>
            </a:pPr>
            <a:endParaRPr sz="1400">
              <a:solidFill>
                <a:srgbClr val="7F7F7F"/>
              </a:solidFill>
              <a:latin typeface="Arial"/>
              <a:ea typeface="Arial"/>
              <a:cs typeface="Arial"/>
              <a:sym typeface="Arial"/>
            </a:endParaRPr>
          </a:p>
          <a:p>
            <a:pPr marL="461963" marR="0" lvl="0" indent="0" algn="l" rtl="0">
              <a:spcBef>
                <a:spcPts val="0"/>
              </a:spcBef>
              <a:spcAft>
                <a:spcPts val="0"/>
              </a:spcAft>
              <a:buNone/>
            </a:pPr>
            <a:r>
              <a:rPr lang="en-US" sz="1400">
                <a:solidFill>
                  <a:srgbClr val="7F7F7F"/>
                </a:solidFill>
                <a:latin typeface="Arial"/>
                <a:ea typeface="Arial"/>
                <a:cs typeface="Arial"/>
                <a:sym typeface="Arial"/>
              </a:rPr>
              <a:t>Use the tracking spread sheet to help keep you on track!</a:t>
            </a:r>
            <a:endParaRPr sz="1800">
              <a:solidFill>
                <a:schemeClr val="lt1"/>
              </a:solidFill>
              <a:latin typeface="Arial"/>
              <a:ea typeface="Arial"/>
              <a:cs typeface="Arial"/>
              <a:sym typeface="Arial"/>
            </a:endParaRPr>
          </a:p>
        </p:txBody>
      </p:sp>
      <p:pic>
        <p:nvPicPr>
          <p:cNvPr id="441" name="Google Shape;441;p29" descr="tip-uai-516x516 -"/>
          <p:cNvPicPr preferRelativeResize="0"/>
          <p:nvPr/>
        </p:nvPicPr>
        <p:blipFill rotWithShape="1">
          <a:blip r:embed="rId4">
            <a:alphaModFix/>
          </a:blip>
          <a:srcRect/>
          <a:stretch/>
        </p:blipFill>
        <p:spPr>
          <a:xfrm>
            <a:off x="5640889" y="3691851"/>
            <a:ext cx="1513537" cy="1513537"/>
          </a:xfrm>
          <a:prstGeom prst="rect">
            <a:avLst/>
          </a:prstGeom>
          <a:noFill/>
          <a:ln>
            <a:noFill/>
          </a:ln>
        </p:spPr>
      </p:pic>
      <p:pic>
        <p:nvPicPr>
          <p:cNvPr id="442" name="Google Shape;442;p29">
            <a:hlinkClick r:id="rId5"/>
          </p:cNvPr>
          <p:cNvPicPr preferRelativeResize="0"/>
          <p:nvPr/>
        </p:nvPicPr>
        <p:blipFill rotWithShape="1">
          <a:blip r:embed="rId6">
            <a:alphaModFix/>
          </a:blip>
          <a:srcRect/>
          <a:stretch/>
        </p:blipFill>
        <p:spPr>
          <a:xfrm>
            <a:off x="5791342" y="5205388"/>
            <a:ext cx="497165" cy="434190"/>
          </a:xfrm>
          <a:prstGeom prst="rect">
            <a:avLst/>
          </a:prstGeom>
          <a:noFill/>
          <a:ln>
            <a:noFill/>
          </a:ln>
        </p:spPr>
      </p:pic>
      <p:pic>
        <p:nvPicPr>
          <p:cNvPr id="443" name="Google Shape;443;p29"/>
          <p:cNvPicPr preferRelativeResize="0"/>
          <p:nvPr/>
        </p:nvPicPr>
        <p:blipFill rotWithShape="1">
          <a:blip r:embed="rId7">
            <a:alphaModFix/>
          </a:blip>
          <a:srcRect/>
          <a:stretch/>
        </p:blipFill>
        <p:spPr>
          <a:xfrm>
            <a:off x="6871853" y="3955276"/>
            <a:ext cx="1629053" cy="986686"/>
          </a:xfrm>
          <a:prstGeom prst="rect">
            <a:avLst/>
          </a:prstGeom>
          <a:noFill/>
          <a:ln>
            <a:noFill/>
          </a:ln>
        </p:spPr>
      </p:pic>
      <p:pic>
        <p:nvPicPr>
          <p:cNvPr id="444" name="Google Shape;444;p29">
            <a:hlinkClick r:id="rId8" action="ppaction://hlinksldjump"/>
          </p:cNvPr>
          <p:cNvPicPr preferRelativeResize="0"/>
          <p:nvPr/>
        </p:nvPicPr>
        <p:blipFill rotWithShape="1">
          <a:blip r:embed="rId9">
            <a:alphaModFix/>
          </a:blip>
          <a:srcRect l="9413" t="9513" r="8535" b="9512"/>
          <a:stretch/>
        </p:blipFill>
        <p:spPr>
          <a:xfrm>
            <a:off x="8573560" y="6335043"/>
            <a:ext cx="453844" cy="447884"/>
          </a:xfrm>
          <a:prstGeom prst="rect">
            <a:avLst/>
          </a:prstGeom>
          <a:noFill/>
          <a:ln>
            <a:noFill/>
          </a:ln>
        </p:spPr>
      </p:pic>
      <p:sp>
        <p:nvSpPr>
          <p:cNvPr id="445" name="Google Shape;445;p29"/>
          <p:cNvSpPr/>
          <p:nvPr/>
        </p:nvSpPr>
        <p:spPr>
          <a:xfrm>
            <a:off x="1498879" y="3691851"/>
            <a:ext cx="3021082" cy="2244492"/>
          </a:xfrm>
          <a:prstGeom prst="roundRect">
            <a:avLst>
              <a:gd name="adj" fmla="val 16667"/>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461963" marR="0" lvl="0" indent="0" algn="ctr" rtl="0">
              <a:spcBef>
                <a:spcPts val="0"/>
              </a:spcBef>
              <a:spcAft>
                <a:spcPts val="0"/>
              </a:spcAft>
              <a:buNone/>
            </a:pPr>
            <a:endParaRPr sz="1400">
              <a:solidFill>
                <a:srgbClr val="7F7F7F"/>
              </a:solidFill>
              <a:latin typeface="Arial"/>
              <a:ea typeface="Arial"/>
              <a:cs typeface="Arial"/>
              <a:sym typeface="Arial"/>
            </a:endParaRPr>
          </a:p>
          <a:p>
            <a:pPr marL="461963" marR="0" lvl="0" indent="0" algn="l" rtl="0">
              <a:spcBef>
                <a:spcPts val="0"/>
              </a:spcBef>
              <a:spcAft>
                <a:spcPts val="0"/>
              </a:spcAft>
              <a:buNone/>
            </a:pPr>
            <a:r>
              <a:rPr lang="en-US" sz="1400">
                <a:solidFill>
                  <a:srgbClr val="7F7F7F"/>
                </a:solidFill>
                <a:latin typeface="Arial"/>
                <a:ea typeface="Arial"/>
                <a:cs typeface="Arial"/>
                <a:sym typeface="Arial"/>
              </a:rPr>
              <a:t>Watch this video to see where to find all forms</a:t>
            </a:r>
            <a:endParaRPr sz="1800">
              <a:solidFill>
                <a:schemeClr val="lt1"/>
              </a:solidFill>
              <a:latin typeface="Arial"/>
              <a:ea typeface="Arial"/>
              <a:cs typeface="Arial"/>
              <a:sym typeface="Arial"/>
            </a:endParaRPr>
          </a:p>
        </p:txBody>
      </p:sp>
      <p:pic>
        <p:nvPicPr>
          <p:cNvPr id="446" name="Google Shape;446;p29" descr="tip-uai-516x516 -"/>
          <p:cNvPicPr preferRelativeResize="0"/>
          <p:nvPr/>
        </p:nvPicPr>
        <p:blipFill rotWithShape="1">
          <a:blip r:embed="rId4">
            <a:alphaModFix/>
          </a:blip>
          <a:srcRect/>
          <a:stretch/>
        </p:blipFill>
        <p:spPr>
          <a:xfrm>
            <a:off x="1451864" y="3691851"/>
            <a:ext cx="1513537" cy="1513537"/>
          </a:xfrm>
          <a:prstGeom prst="rect">
            <a:avLst/>
          </a:prstGeom>
          <a:noFill/>
          <a:ln>
            <a:noFill/>
          </a:ln>
        </p:spPr>
      </p:pic>
      <p:pic>
        <p:nvPicPr>
          <p:cNvPr id="447" name="Google Shape;447;p29">
            <a:hlinkClick r:id="rId10"/>
          </p:cNvPr>
          <p:cNvPicPr preferRelativeResize="0"/>
          <p:nvPr/>
        </p:nvPicPr>
        <p:blipFill rotWithShape="1">
          <a:blip r:embed="rId6">
            <a:alphaModFix/>
          </a:blip>
          <a:srcRect/>
          <a:stretch/>
        </p:blipFill>
        <p:spPr>
          <a:xfrm>
            <a:off x="1602317" y="5161846"/>
            <a:ext cx="497165" cy="434190"/>
          </a:xfrm>
          <a:prstGeom prst="rect">
            <a:avLst/>
          </a:prstGeom>
          <a:noFill/>
          <a:ln>
            <a:noFill/>
          </a:ln>
        </p:spPr>
      </p:pic>
      <p:pic>
        <p:nvPicPr>
          <p:cNvPr id="448" name="Google Shape;448;p29"/>
          <p:cNvPicPr preferRelativeResize="0"/>
          <p:nvPr/>
        </p:nvPicPr>
        <p:blipFill rotWithShape="1">
          <a:blip r:embed="rId11">
            <a:alphaModFix/>
          </a:blip>
          <a:srcRect/>
          <a:stretch/>
        </p:blipFill>
        <p:spPr>
          <a:xfrm>
            <a:off x="6544826" y="39898"/>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p:cTn id="7" dur="50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mt="15000"/>
          </a:blip>
          <a:stretch>
            <a:fillRect/>
          </a:stretch>
        </a:blipFill>
        <a:effectLst/>
      </p:bgPr>
    </p:bg>
    <p:spTree>
      <p:nvGrpSpPr>
        <p:cNvPr id="1" name="Shape 453"/>
        <p:cNvGrpSpPr/>
        <p:nvPr/>
      </p:nvGrpSpPr>
      <p:grpSpPr>
        <a:xfrm>
          <a:off x="0" y="0"/>
          <a:ext cx="0" cy="0"/>
          <a:chOff x="0" y="0"/>
          <a:chExt cx="0" cy="0"/>
        </a:xfrm>
      </p:grpSpPr>
      <p:sp>
        <p:nvSpPr>
          <p:cNvPr id="454" name="Google Shape;454;p30"/>
          <p:cNvSpPr txBox="1"/>
          <p:nvPr/>
        </p:nvSpPr>
        <p:spPr>
          <a:xfrm>
            <a:off x="656074" y="774036"/>
            <a:ext cx="8153400" cy="3539430"/>
          </a:xfrm>
          <a:prstGeom prst="rect">
            <a:avLst/>
          </a:prstGeom>
          <a:noFill/>
          <a:ln>
            <a:noFill/>
          </a:ln>
        </p:spPr>
        <p:txBody>
          <a:bodyPr spcFirstLastPara="1" wrap="square" lIns="91425" tIns="45700" rIns="91425" bIns="45700" anchor="t" anchorCtr="0">
            <a:spAutoFit/>
          </a:bodyPr>
          <a:lstStyle/>
          <a:p>
            <a:pPr marL="171450" marR="0" lvl="0" indent="-203200" algn="l" rtl="0">
              <a:spcBef>
                <a:spcPts val="0"/>
              </a:spcBef>
              <a:spcAft>
                <a:spcPts val="0"/>
              </a:spcAft>
              <a:buClr>
                <a:srgbClr val="7F7F7F"/>
              </a:buClr>
              <a:buSzPts val="3200"/>
              <a:buFont typeface="Arial"/>
              <a:buChar char="•"/>
            </a:pPr>
            <a:r>
              <a:rPr lang="en-US" sz="3200" dirty="0">
                <a:solidFill>
                  <a:srgbClr val="7F7F7F"/>
                </a:solidFill>
                <a:latin typeface="Arial"/>
                <a:ea typeface="Arial"/>
                <a:cs typeface="Arial"/>
                <a:sym typeface="Arial"/>
              </a:rPr>
              <a:t>185 – Report of Officers Chosen</a:t>
            </a:r>
            <a:endParaRPr dirty="0"/>
          </a:p>
          <a:p>
            <a:pPr marL="171450" marR="0" lvl="0" indent="-203200" algn="l" rtl="0">
              <a:spcBef>
                <a:spcPts val="0"/>
              </a:spcBef>
              <a:spcAft>
                <a:spcPts val="0"/>
              </a:spcAft>
              <a:buClr>
                <a:srgbClr val="7F7F7F"/>
              </a:buClr>
              <a:buSzPts val="3200"/>
              <a:buFont typeface="Arial"/>
              <a:buChar char="•"/>
            </a:pPr>
            <a:r>
              <a:rPr lang="en-US" sz="3200" dirty="0">
                <a:solidFill>
                  <a:srgbClr val="7F7F7F"/>
                </a:solidFill>
                <a:latin typeface="Arial"/>
                <a:ea typeface="Arial"/>
                <a:cs typeface="Arial"/>
                <a:sym typeface="Arial"/>
              </a:rPr>
              <a:t>365 – Service Program Personnel Report</a:t>
            </a:r>
            <a:endParaRPr dirty="0"/>
          </a:p>
          <a:p>
            <a:pPr marL="171450" marR="0" lvl="0" indent="-203200" algn="l" rtl="0">
              <a:spcBef>
                <a:spcPts val="0"/>
              </a:spcBef>
              <a:spcAft>
                <a:spcPts val="0"/>
              </a:spcAft>
              <a:buClr>
                <a:srgbClr val="7F7F7F"/>
              </a:buClr>
              <a:buSzPts val="3200"/>
              <a:buFont typeface="Arial"/>
              <a:buChar char="•"/>
            </a:pPr>
            <a:r>
              <a:rPr lang="en-US" sz="3200" dirty="0">
                <a:solidFill>
                  <a:srgbClr val="7F7F7F"/>
                </a:solidFill>
                <a:latin typeface="Arial"/>
                <a:ea typeface="Arial"/>
                <a:cs typeface="Arial"/>
                <a:sym typeface="Arial"/>
              </a:rPr>
              <a:t>Form 10784 – Fraternal Programs Report</a:t>
            </a:r>
            <a:endParaRPr dirty="0"/>
          </a:p>
          <a:p>
            <a:pPr marL="171450" marR="0" lvl="0" indent="-203200" algn="l" rtl="0">
              <a:spcBef>
                <a:spcPts val="0"/>
              </a:spcBef>
              <a:spcAft>
                <a:spcPts val="0"/>
              </a:spcAft>
              <a:buClr>
                <a:srgbClr val="7F7F7F"/>
              </a:buClr>
              <a:buSzPts val="3200"/>
              <a:buFont typeface="Arial"/>
              <a:buChar char="•"/>
            </a:pPr>
            <a:r>
              <a:rPr lang="en-US" sz="3200" dirty="0">
                <a:solidFill>
                  <a:srgbClr val="7F7F7F"/>
                </a:solidFill>
                <a:latin typeface="Arial"/>
                <a:ea typeface="Arial"/>
                <a:cs typeface="Arial"/>
                <a:sym typeface="Arial"/>
              </a:rPr>
              <a:t>Form SP7 – Columbian Award Application</a:t>
            </a:r>
            <a:endParaRPr dirty="0"/>
          </a:p>
          <a:p>
            <a:pPr marL="171450" marR="0" lvl="0" indent="-203200" algn="l" rtl="0">
              <a:spcBef>
                <a:spcPts val="0"/>
              </a:spcBef>
              <a:spcAft>
                <a:spcPts val="0"/>
              </a:spcAft>
              <a:buClr>
                <a:srgbClr val="7F7F7F"/>
              </a:buClr>
              <a:buSzPts val="3200"/>
              <a:buFont typeface="Arial"/>
              <a:buChar char="•"/>
            </a:pPr>
            <a:r>
              <a:rPr lang="en-US" sz="3200" dirty="0">
                <a:solidFill>
                  <a:srgbClr val="7F7F7F"/>
                </a:solidFill>
                <a:latin typeface="Arial"/>
                <a:ea typeface="Arial"/>
                <a:cs typeface="Arial"/>
                <a:sym typeface="Arial"/>
              </a:rPr>
              <a:t>1728 – Annual Survey of Fraternal Activity</a:t>
            </a:r>
            <a:endParaRPr dirty="0"/>
          </a:p>
          <a:p>
            <a:pPr marL="171450" marR="0" lvl="0" indent="-203200" algn="l" rtl="0">
              <a:spcBef>
                <a:spcPts val="0"/>
              </a:spcBef>
              <a:spcAft>
                <a:spcPts val="0"/>
              </a:spcAft>
              <a:buClr>
                <a:srgbClr val="7F7F7F"/>
              </a:buClr>
              <a:buSzPts val="3200"/>
              <a:buFont typeface="Arial"/>
              <a:buChar char="•"/>
            </a:pPr>
            <a:r>
              <a:rPr lang="en-US" sz="3200" dirty="0">
                <a:solidFill>
                  <a:srgbClr val="7F7F7F"/>
                </a:solidFill>
                <a:latin typeface="Arial"/>
                <a:ea typeface="Arial"/>
                <a:cs typeface="Arial"/>
                <a:sym typeface="Arial"/>
              </a:rPr>
              <a:t>1295 – Semi-Annual Audit</a:t>
            </a:r>
            <a:endParaRPr dirty="0"/>
          </a:p>
          <a:p>
            <a:pPr marL="171450" marR="0" lvl="0" indent="-203200" algn="l" rtl="0">
              <a:spcBef>
                <a:spcPts val="0"/>
              </a:spcBef>
              <a:spcAft>
                <a:spcPts val="0"/>
              </a:spcAft>
              <a:buClr>
                <a:srgbClr val="7F7F7F"/>
              </a:buClr>
              <a:buSzPts val="3200"/>
              <a:buFont typeface="Arial"/>
              <a:buChar char="•"/>
            </a:pPr>
            <a:r>
              <a:rPr lang="en-US" sz="3200" dirty="0">
                <a:solidFill>
                  <a:srgbClr val="7F7F7F"/>
                </a:solidFill>
                <a:latin typeface="Arial"/>
                <a:ea typeface="Arial"/>
                <a:cs typeface="Arial"/>
                <a:sym typeface="Arial"/>
              </a:rPr>
              <a:t>Form 10784 – Special Olympics</a:t>
            </a:r>
            <a:endParaRPr dirty="0"/>
          </a:p>
        </p:txBody>
      </p:sp>
      <p:sp>
        <p:nvSpPr>
          <p:cNvPr id="455" name="Google Shape;455;p30"/>
          <p:cNvSpPr txBox="1">
            <a:spLocks noGrp="1"/>
          </p:cNvSpPr>
          <p:nvPr>
            <p:ph type="title"/>
          </p:nvPr>
        </p:nvSpPr>
        <p:spPr>
          <a:xfrm>
            <a:off x="495300" y="174988"/>
            <a:ext cx="6809852"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Critical Forms</a:t>
            </a:r>
            <a:endParaRPr/>
          </a:p>
        </p:txBody>
      </p:sp>
      <p:pic>
        <p:nvPicPr>
          <p:cNvPr id="456" name="Google Shape;456;p30">
            <a:hlinkClick r:id="rId4"/>
          </p:cNvPr>
          <p:cNvPicPr preferRelativeResize="0"/>
          <p:nvPr/>
        </p:nvPicPr>
        <p:blipFill rotWithShape="1">
          <a:blip r:embed="rId5">
            <a:alphaModFix/>
          </a:blip>
          <a:srcRect/>
          <a:stretch/>
        </p:blipFill>
        <p:spPr>
          <a:xfrm>
            <a:off x="246717" y="840598"/>
            <a:ext cx="497165" cy="434190"/>
          </a:xfrm>
          <a:prstGeom prst="rect">
            <a:avLst/>
          </a:prstGeom>
          <a:noFill/>
          <a:ln>
            <a:noFill/>
          </a:ln>
        </p:spPr>
      </p:pic>
      <p:pic>
        <p:nvPicPr>
          <p:cNvPr id="457" name="Google Shape;457;p30">
            <a:hlinkClick r:id="rId6"/>
          </p:cNvPr>
          <p:cNvPicPr preferRelativeResize="0"/>
          <p:nvPr/>
        </p:nvPicPr>
        <p:blipFill rotWithShape="1">
          <a:blip r:embed="rId5">
            <a:alphaModFix/>
          </a:blip>
          <a:srcRect/>
          <a:stretch/>
        </p:blipFill>
        <p:spPr>
          <a:xfrm>
            <a:off x="246717" y="1323677"/>
            <a:ext cx="497165" cy="434190"/>
          </a:xfrm>
          <a:prstGeom prst="rect">
            <a:avLst/>
          </a:prstGeom>
          <a:noFill/>
          <a:ln>
            <a:noFill/>
          </a:ln>
        </p:spPr>
      </p:pic>
      <p:pic>
        <p:nvPicPr>
          <p:cNvPr id="458" name="Google Shape;458;p30">
            <a:hlinkClick r:id="rId7"/>
          </p:cNvPr>
          <p:cNvPicPr preferRelativeResize="0"/>
          <p:nvPr/>
        </p:nvPicPr>
        <p:blipFill rotWithShape="1">
          <a:blip r:embed="rId5">
            <a:alphaModFix/>
          </a:blip>
          <a:srcRect/>
          <a:stretch/>
        </p:blipFill>
        <p:spPr>
          <a:xfrm>
            <a:off x="246717" y="1806756"/>
            <a:ext cx="497165" cy="434190"/>
          </a:xfrm>
          <a:prstGeom prst="rect">
            <a:avLst/>
          </a:prstGeom>
          <a:noFill/>
          <a:ln>
            <a:noFill/>
          </a:ln>
        </p:spPr>
      </p:pic>
      <p:pic>
        <p:nvPicPr>
          <p:cNvPr id="459" name="Google Shape;459;p30">
            <a:hlinkClick r:id="rId8"/>
          </p:cNvPr>
          <p:cNvPicPr preferRelativeResize="0"/>
          <p:nvPr/>
        </p:nvPicPr>
        <p:blipFill rotWithShape="1">
          <a:blip r:embed="rId5">
            <a:alphaModFix/>
          </a:blip>
          <a:srcRect/>
          <a:stretch/>
        </p:blipFill>
        <p:spPr>
          <a:xfrm>
            <a:off x="246717" y="2289835"/>
            <a:ext cx="497165" cy="434190"/>
          </a:xfrm>
          <a:prstGeom prst="rect">
            <a:avLst/>
          </a:prstGeom>
          <a:noFill/>
          <a:ln>
            <a:noFill/>
          </a:ln>
        </p:spPr>
      </p:pic>
      <p:pic>
        <p:nvPicPr>
          <p:cNvPr id="460" name="Google Shape;460;p30">
            <a:hlinkClick r:id="rId9"/>
          </p:cNvPr>
          <p:cNvPicPr preferRelativeResize="0"/>
          <p:nvPr/>
        </p:nvPicPr>
        <p:blipFill rotWithShape="1">
          <a:blip r:embed="rId5">
            <a:alphaModFix/>
          </a:blip>
          <a:srcRect/>
          <a:stretch/>
        </p:blipFill>
        <p:spPr>
          <a:xfrm>
            <a:off x="246717" y="2772914"/>
            <a:ext cx="497165" cy="434190"/>
          </a:xfrm>
          <a:prstGeom prst="rect">
            <a:avLst/>
          </a:prstGeom>
          <a:noFill/>
          <a:ln>
            <a:noFill/>
          </a:ln>
        </p:spPr>
      </p:pic>
      <p:pic>
        <p:nvPicPr>
          <p:cNvPr id="461" name="Google Shape;461;p30">
            <a:hlinkClick r:id="rId8"/>
          </p:cNvPr>
          <p:cNvPicPr preferRelativeResize="0"/>
          <p:nvPr/>
        </p:nvPicPr>
        <p:blipFill rotWithShape="1">
          <a:blip r:embed="rId5">
            <a:alphaModFix/>
          </a:blip>
          <a:srcRect/>
          <a:stretch/>
        </p:blipFill>
        <p:spPr>
          <a:xfrm>
            <a:off x="246717" y="3255993"/>
            <a:ext cx="497165" cy="434190"/>
          </a:xfrm>
          <a:prstGeom prst="rect">
            <a:avLst/>
          </a:prstGeom>
          <a:noFill/>
          <a:ln>
            <a:noFill/>
          </a:ln>
        </p:spPr>
      </p:pic>
      <p:pic>
        <p:nvPicPr>
          <p:cNvPr id="462" name="Google Shape;462;p30">
            <a:hlinkClick r:id="rId10"/>
          </p:cNvPr>
          <p:cNvPicPr preferRelativeResize="0"/>
          <p:nvPr/>
        </p:nvPicPr>
        <p:blipFill rotWithShape="1">
          <a:blip r:embed="rId5">
            <a:alphaModFix/>
          </a:blip>
          <a:srcRect/>
          <a:stretch/>
        </p:blipFill>
        <p:spPr>
          <a:xfrm>
            <a:off x="246717" y="3739072"/>
            <a:ext cx="497165" cy="434190"/>
          </a:xfrm>
          <a:prstGeom prst="rect">
            <a:avLst/>
          </a:prstGeom>
          <a:noFill/>
          <a:ln>
            <a:noFill/>
          </a:ln>
        </p:spPr>
      </p:pic>
      <p:sp>
        <p:nvSpPr>
          <p:cNvPr id="463" name="Google Shape;463;p30"/>
          <p:cNvSpPr/>
          <p:nvPr/>
        </p:nvSpPr>
        <p:spPr>
          <a:xfrm>
            <a:off x="5687904" y="4362355"/>
            <a:ext cx="3021082" cy="2217603"/>
          </a:xfrm>
          <a:prstGeom prst="roundRect">
            <a:avLst>
              <a:gd name="adj" fmla="val 16667"/>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7F7F7F"/>
              </a:solidFill>
              <a:latin typeface="Arial"/>
              <a:ea typeface="Arial"/>
              <a:cs typeface="Arial"/>
              <a:sym typeface="Arial"/>
            </a:endParaRPr>
          </a:p>
          <a:p>
            <a:pPr marL="0" marR="0" lvl="0" indent="0" algn="ctr" rtl="0">
              <a:spcBef>
                <a:spcPts val="0"/>
              </a:spcBef>
              <a:spcAft>
                <a:spcPts val="0"/>
              </a:spcAft>
              <a:buNone/>
            </a:pPr>
            <a:endParaRPr sz="1400" dirty="0">
              <a:solidFill>
                <a:srgbClr val="7F7F7F"/>
              </a:solidFill>
              <a:latin typeface="Arial"/>
              <a:ea typeface="Arial"/>
              <a:cs typeface="Arial"/>
              <a:sym typeface="Arial"/>
            </a:endParaRPr>
          </a:p>
          <a:p>
            <a:pPr marL="0" marR="0" lvl="0" indent="0" algn="ctr" rtl="0">
              <a:spcBef>
                <a:spcPts val="0"/>
              </a:spcBef>
              <a:spcAft>
                <a:spcPts val="0"/>
              </a:spcAft>
              <a:buNone/>
            </a:pPr>
            <a:endParaRPr sz="1400" dirty="0">
              <a:solidFill>
                <a:srgbClr val="7F7F7F"/>
              </a:solidFill>
              <a:latin typeface="Arial"/>
              <a:ea typeface="Arial"/>
              <a:cs typeface="Arial"/>
              <a:sym typeface="Arial"/>
            </a:endParaRPr>
          </a:p>
          <a:p>
            <a:pPr marL="0" marR="0" lvl="0" indent="0" algn="ctr" rtl="0">
              <a:spcBef>
                <a:spcPts val="0"/>
              </a:spcBef>
              <a:spcAft>
                <a:spcPts val="0"/>
              </a:spcAft>
              <a:buNone/>
            </a:pPr>
            <a:endParaRPr sz="1400" dirty="0">
              <a:solidFill>
                <a:srgbClr val="7F7F7F"/>
              </a:solidFill>
              <a:latin typeface="Arial"/>
              <a:ea typeface="Arial"/>
              <a:cs typeface="Arial"/>
              <a:sym typeface="Arial"/>
            </a:endParaRPr>
          </a:p>
          <a:p>
            <a:pPr marL="461963" marR="0" lvl="0" indent="0" algn="ctr" rtl="0">
              <a:spcBef>
                <a:spcPts val="0"/>
              </a:spcBef>
              <a:spcAft>
                <a:spcPts val="0"/>
              </a:spcAft>
              <a:buNone/>
            </a:pPr>
            <a:endParaRPr sz="1400" dirty="0">
              <a:solidFill>
                <a:srgbClr val="7F7F7F"/>
              </a:solidFill>
              <a:latin typeface="Arial"/>
              <a:ea typeface="Arial"/>
              <a:cs typeface="Arial"/>
              <a:sym typeface="Arial"/>
            </a:endParaRPr>
          </a:p>
          <a:p>
            <a:pPr marL="461963" marR="0" lvl="0" indent="0" algn="l" rtl="0">
              <a:spcBef>
                <a:spcPts val="0"/>
              </a:spcBef>
              <a:spcAft>
                <a:spcPts val="0"/>
              </a:spcAft>
              <a:buNone/>
            </a:pPr>
            <a:r>
              <a:rPr lang="en-US" sz="1400" dirty="0">
                <a:solidFill>
                  <a:srgbClr val="7F7F7F"/>
                </a:solidFill>
                <a:latin typeface="Arial"/>
                <a:ea typeface="Arial"/>
                <a:cs typeface="Arial"/>
                <a:sym typeface="Arial"/>
              </a:rPr>
              <a:t>Critical forms are highlighted in Yellow on tracking spread sheet!</a:t>
            </a:r>
            <a:endParaRPr sz="1800" dirty="0">
              <a:solidFill>
                <a:schemeClr val="lt1"/>
              </a:solidFill>
              <a:latin typeface="Arial"/>
              <a:ea typeface="Arial"/>
              <a:cs typeface="Arial"/>
              <a:sym typeface="Arial"/>
            </a:endParaRPr>
          </a:p>
        </p:txBody>
      </p:sp>
      <p:pic>
        <p:nvPicPr>
          <p:cNvPr id="464" name="Google Shape;464;p30" descr="tip-uai-516x516 -"/>
          <p:cNvPicPr preferRelativeResize="0"/>
          <p:nvPr/>
        </p:nvPicPr>
        <p:blipFill rotWithShape="1">
          <a:blip r:embed="rId11">
            <a:alphaModFix/>
          </a:blip>
          <a:srcRect/>
          <a:stretch/>
        </p:blipFill>
        <p:spPr>
          <a:xfrm>
            <a:off x="5684908" y="4026888"/>
            <a:ext cx="1513537" cy="1513537"/>
          </a:xfrm>
          <a:prstGeom prst="rect">
            <a:avLst/>
          </a:prstGeom>
          <a:noFill/>
          <a:ln>
            <a:noFill/>
          </a:ln>
        </p:spPr>
      </p:pic>
      <p:pic>
        <p:nvPicPr>
          <p:cNvPr id="465" name="Google Shape;465;p30">
            <a:hlinkClick r:id="rId12"/>
          </p:cNvPr>
          <p:cNvPicPr preferRelativeResize="0"/>
          <p:nvPr/>
        </p:nvPicPr>
        <p:blipFill rotWithShape="1">
          <a:blip r:embed="rId5">
            <a:alphaModFix/>
          </a:blip>
          <a:srcRect/>
          <a:stretch/>
        </p:blipFill>
        <p:spPr>
          <a:xfrm>
            <a:off x="5791342" y="5205388"/>
            <a:ext cx="497165" cy="434190"/>
          </a:xfrm>
          <a:prstGeom prst="rect">
            <a:avLst/>
          </a:prstGeom>
          <a:noFill/>
          <a:ln>
            <a:noFill/>
          </a:ln>
        </p:spPr>
      </p:pic>
      <p:pic>
        <p:nvPicPr>
          <p:cNvPr id="466" name="Google Shape;466;p30"/>
          <p:cNvPicPr preferRelativeResize="0"/>
          <p:nvPr/>
        </p:nvPicPr>
        <p:blipFill rotWithShape="1">
          <a:blip r:embed="rId13">
            <a:alphaModFix/>
          </a:blip>
          <a:srcRect/>
          <a:stretch/>
        </p:blipFill>
        <p:spPr>
          <a:xfrm>
            <a:off x="6893645" y="4435797"/>
            <a:ext cx="1629053" cy="986686"/>
          </a:xfrm>
          <a:prstGeom prst="rect">
            <a:avLst/>
          </a:prstGeom>
          <a:noFill/>
          <a:ln>
            <a:noFill/>
          </a:ln>
        </p:spPr>
      </p:pic>
      <p:pic>
        <p:nvPicPr>
          <p:cNvPr id="467" name="Google Shape;467;p30">
            <a:hlinkClick r:id="rId14" action="ppaction://hlinksldjump"/>
          </p:cNvPr>
          <p:cNvPicPr preferRelativeResize="0"/>
          <p:nvPr/>
        </p:nvPicPr>
        <p:blipFill rotWithShape="1">
          <a:blip r:embed="rId15">
            <a:alphaModFix/>
          </a:blip>
          <a:srcRect l="9413" t="9513" r="8535" b="9512"/>
          <a:stretch/>
        </p:blipFill>
        <p:spPr>
          <a:xfrm>
            <a:off x="8573560" y="6335043"/>
            <a:ext cx="453844" cy="447884"/>
          </a:xfrm>
          <a:prstGeom prst="rect">
            <a:avLst/>
          </a:prstGeom>
          <a:noFill/>
          <a:ln>
            <a:noFill/>
          </a:ln>
        </p:spPr>
      </p:pic>
      <p:grpSp>
        <p:nvGrpSpPr>
          <p:cNvPr id="468" name="Google Shape;468;p30"/>
          <p:cNvGrpSpPr/>
          <p:nvPr/>
        </p:nvGrpSpPr>
        <p:grpSpPr>
          <a:xfrm>
            <a:off x="656074" y="4448619"/>
            <a:ext cx="3590424" cy="1785689"/>
            <a:chOff x="656074" y="4448619"/>
            <a:chExt cx="3590424" cy="1785689"/>
          </a:xfrm>
        </p:grpSpPr>
        <p:pic>
          <p:nvPicPr>
            <p:cNvPr id="469" name="Google Shape;469;p30"/>
            <p:cNvPicPr preferRelativeResize="0"/>
            <p:nvPr/>
          </p:nvPicPr>
          <p:blipFill rotWithShape="1">
            <a:blip r:embed="rId16">
              <a:alphaModFix/>
            </a:blip>
            <a:srcRect/>
            <a:stretch/>
          </p:blipFill>
          <p:spPr>
            <a:xfrm>
              <a:off x="656074" y="4448619"/>
              <a:ext cx="3503112" cy="1785689"/>
            </a:xfrm>
            <a:prstGeom prst="roundRect">
              <a:avLst>
                <a:gd name="adj" fmla="val 6418"/>
              </a:avLst>
            </a:prstGeom>
            <a:solidFill>
              <a:srgbClr val="FFFFFF"/>
            </a:solidFill>
            <a:ln w="76200" cap="sq" cmpd="sng">
              <a:solidFill>
                <a:srgbClr val="292929"/>
              </a:solidFill>
              <a:prstDash val="solid"/>
              <a:miter lim="800000"/>
              <a:headEnd type="none" w="sm" len="sm"/>
              <a:tailEnd type="none" w="sm" len="sm"/>
            </a:ln>
          </p:spPr>
        </p:pic>
        <p:pic>
          <p:nvPicPr>
            <p:cNvPr id="470" name="Google Shape;470;p30" descr="tip-uai-516x516 -"/>
            <p:cNvPicPr preferRelativeResize="0"/>
            <p:nvPr/>
          </p:nvPicPr>
          <p:blipFill rotWithShape="1">
            <a:blip r:embed="rId11">
              <a:alphaModFix/>
            </a:blip>
            <a:srcRect/>
            <a:stretch/>
          </p:blipFill>
          <p:spPr>
            <a:xfrm>
              <a:off x="3370863" y="4448619"/>
              <a:ext cx="875635" cy="875635"/>
            </a:xfrm>
            <a:prstGeom prst="rect">
              <a:avLst/>
            </a:prstGeom>
            <a:noFill/>
            <a:ln>
              <a:noFill/>
            </a:ln>
          </p:spPr>
        </p:pic>
        <p:sp>
          <p:nvSpPr>
            <p:cNvPr id="471" name="Google Shape;471;p30"/>
            <p:cNvSpPr txBox="1"/>
            <p:nvPr/>
          </p:nvSpPr>
          <p:spPr>
            <a:xfrm>
              <a:off x="2584385" y="5324254"/>
              <a:ext cx="165920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7F7F7F"/>
                  </a:solidFill>
                  <a:latin typeface="Arial"/>
                  <a:ea typeface="Arial"/>
                  <a:cs typeface="Arial"/>
                  <a:sym typeface="Arial"/>
                </a:rPr>
                <a:t>Click here to stream how to for online forms</a:t>
              </a:r>
              <a:endParaRPr/>
            </a:p>
          </p:txBody>
        </p:sp>
      </p:grpSp>
      <p:sp>
        <p:nvSpPr>
          <p:cNvPr id="472" name="Google Shape;472;p30"/>
          <p:cNvSpPr/>
          <p:nvPr/>
        </p:nvSpPr>
        <p:spPr>
          <a:xfrm>
            <a:off x="582548" y="4362355"/>
            <a:ext cx="3711861" cy="19726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3" name="Google Shape;473;p30">
            <a:hlinkClick r:id="rId17"/>
          </p:cNvPr>
          <p:cNvSpPr/>
          <p:nvPr/>
        </p:nvSpPr>
        <p:spPr>
          <a:xfrm>
            <a:off x="495299" y="4313466"/>
            <a:ext cx="4279671" cy="212752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74" name="Google Shape;474;p30"/>
          <p:cNvPicPr preferRelativeResize="0"/>
          <p:nvPr/>
        </p:nvPicPr>
        <p:blipFill rotWithShape="1">
          <a:blip r:embed="rId18">
            <a:alphaModFix/>
          </a:blip>
          <a:srcRect/>
          <a:stretch/>
        </p:blipFill>
        <p:spPr>
          <a:xfrm>
            <a:off x="6588845" y="66459"/>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50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mt="15000"/>
          </a:blip>
          <a:stretch>
            <a:fillRect/>
          </a:stretch>
        </a:blipFill>
        <a:effectLst/>
      </p:bgPr>
    </p:bg>
    <p:spTree>
      <p:nvGrpSpPr>
        <p:cNvPr id="1" name="Shape 479"/>
        <p:cNvGrpSpPr/>
        <p:nvPr/>
      </p:nvGrpSpPr>
      <p:grpSpPr>
        <a:xfrm>
          <a:off x="0" y="0"/>
          <a:ext cx="0" cy="0"/>
          <a:chOff x="0" y="0"/>
          <a:chExt cx="0" cy="0"/>
        </a:xfrm>
      </p:grpSpPr>
      <p:sp>
        <p:nvSpPr>
          <p:cNvPr id="480" name="Google Shape;480;p31"/>
          <p:cNvSpPr txBox="1"/>
          <p:nvPr/>
        </p:nvSpPr>
        <p:spPr>
          <a:xfrm>
            <a:off x="685800" y="840214"/>
            <a:ext cx="457200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7F7F7F"/>
                </a:solidFill>
                <a:latin typeface="Calibri"/>
                <a:ea typeface="Calibri"/>
                <a:cs typeface="Calibri"/>
                <a:sym typeface="Calibri"/>
              </a:rPr>
              <a:t>Show your interest</a:t>
            </a:r>
            <a:endParaRPr/>
          </a:p>
          <a:p>
            <a:pPr marL="0" marR="0" lvl="0" indent="0" algn="ctr" rtl="0">
              <a:spcBef>
                <a:spcPts val="0"/>
              </a:spcBef>
              <a:spcAft>
                <a:spcPts val="0"/>
              </a:spcAft>
              <a:buNone/>
            </a:pPr>
            <a:r>
              <a:rPr lang="en-US" sz="3200" b="1" i="1">
                <a:solidFill>
                  <a:srgbClr val="7F7F7F"/>
                </a:solidFill>
                <a:latin typeface="Calibri"/>
                <a:ea typeface="Calibri"/>
                <a:cs typeface="Calibri"/>
                <a:sym typeface="Calibri"/>
              </a:rPr>
              <a:t>Provide direction</a:t>
            </a:r>
            <a:endParaRPr/>
          </a:p>
          <a:p>
            <a:pPr marL="0" marR="0" lvl="0" indent="0" algn="ctr" rtl="0">
              <a:spcBef>
                <a:spcPts val="0"/>
              </a:spcBef>
              <a:spcAft>
                <a:spcPts val="0"/>
              </a:spcAft>
              <a:buNone/>
            </a:pPr>
            <a:r>
              <a:rPr lang="en-US" sz="3200" b="1" i="1">
                <a:solidFill>
                  <a:srgbClr val="7F7F7F"/>
                </a:solidFill>
                <a:latin typeface="Calibri"/>
                <a:ea typeface="Calibri"/>
                <a:cs typeface="Calibri"/>
                <a:sym typeface="Calibri"/>
              </a:rPr>
              <a:t>Let them do their job</a:t>
            </a:r>
            <a:endParaRPr/>
          </a:p>
        </p:txBody>
      </p:sp>
      <p:sp>
        <p:nvSpPr>
          <p:cNvPr id="481" name="Google Shape;481;p31"/>
          <p:cNvSpPr txBox="1"/>
          <p:nvPr/>
        </p:nvSpPr>
        <p:spPr>
          <a:xfrm>
            <a:off x="685800" y="2664251"/>
            <a:ext cx="7620000" cy="23622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7F7F7F"/>
              </a:buClr>
              <a:buSzPts val="3200"/>
              <a:buFont typeface="Arial"/>
              <a:buChar char="•"/>
            </a:pPr>
            <a:r>
              <a:rPr lang="en-US" sz="3200">
                <a:solidFill>
                  <a:srgbClr val="7F7F7F"/>
                </a:solidFill>
                <a:latin typeface="Arial"/>
                <a:ea typeface="Arial"/>
                <a:cs typeface="Arial"/>
                <a:sym typeface="Arial"/>
              </a:rPr>
              <a:t>Program Director</a:t>
            </a:r>
            <a:endParaRPr/>
          </a:p>
          <a:p>
            <a:pPr marL="457200" marR="0" lvl="0" indent="-457200" algn="l" rtl="0">
              <a:spcBef>
                <a:spcPts val="640"/>
              </a:spcBef>
              <a:spcAft>
                <a:spcPts val="0"/>
              </a:spcAft>
              <a:buClr>
                <a:srgbClr val="7F7F7F"/>
              </a:buClr>
              <a:buSzPts val="3200"/>
              <a:buFont typeface="Arial"/>
              <a:buChar char="•"/>
            </a:pPr>
            <a:r>
              <a:rPr lang="en-US" sz="3200">
                <a:solidFill>
                  <a:srgbClr val="7F7F7F"/>
                </a:solidFill>
                <a:latin typeface="Arial"/>
                <a:ea typeface="Arial"/>
                <a:cs typeface="Arial"/>
                <a:sym typeface="Arial"/>
              </a:rPr>
              <a:t>Membership Director</a:t>
            </a:r>
            <a:endParaRPr/>
          </a:p>
          <a:p>
            <a:pPr marL="457200" marR="0" lvl="0" indent="-457200" algn="l" rtl="0">
              <a:spcBef>
                <a:spcPts val="640"/>
              </a:spcBef>
              <a:spcAft>
                <a:spcPts val="0"/>
              </a:spcAft>
              <a:buClr>
                <a:srgbClr val="7F7F7F"/>
              </a:buClr>
              <a:buSzPts val="3200"/>
              <a:buFont typeface="Arial"/>
              <a:buChar char="•"/>
            </a:pPr>
            <a:r>
              <a:rPr lang="en-US" sz="3200">
                <a:solidFill>
                  <a:srgbClr val="7F7F7F"/>
                </a:solidFill>
                <a:latin typeface="Arial"/>
                <a:ea typeface="Arial"/>
                <a:cs typeface="Arial"/>
                <a:sym typeface="Arial"/>
              </a:rPr>
              <a:t>Financial Secretary and Treasurer</a:t>
            </a:r>
            <a:endParaRPr/>
          </a:p>
          <a:p>
            <a:pPr marL="457200" marR="0" lvl="0" indent="-457200" algn="l" rtl="0">
              <a:spcBef>
                <a:spcPts val="640"/>
              </a:spcBef>
              <a:spcAft>
                <a:spcPts val="0"/>
              </a:spcAft>
              <a:buClr>
                <a:srgbClr val="7F7F7F"/>
              </a:buClr>
              <a:buSzPts val="3200"/>
              <a:buFont typeface="Arial"/>
              <a:buChar char="•"/>
            </a:pPr>
            <a:r>
              <a:rPr lang="en-US" sz="3200">
                <a:solidFill>
                  <a:srgbClr val="7F7F7F"/>
                </a:solidFill>
                <a:latin typeface="Arial"/>
                <a:ea typeface="Arial"/>
                <a:cs typeface="Arial"/>
                <a:sym typeface="Arial"/>
              </a:rPr>
              <a:t>Insurance Agent can help</a:t>
            </a:r>
            <a:endParaRPr/>
          </a:p>
        </p:txBody>
      </p:sp>
      <p:sp>
        <p:nvSpPr>
          <p:cNvPr id="482" name="Google Shape;482;p31"/>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Oversee Council Leadership</a:t>
            </a:r>
            <a:endParaRPr/>
          </a:p>
        </p:txBody>
      </p:sp>
      <p:pic>
        <p:nvPicPr>
          <p:cNvPr id="483" name="Google Shape;483;p31">
            <a:hlinkClick r:id="rId4" action="ppaction://hlinksldjump"/>
          </p:cNvPr>
          <p:cNvPicPr preferRelativeResize="0"/>
          <p:nvPr/>
        </p:nvPicPr>
        <p:blipFill rotWithShape="1">
          <a:blip r:embed="rId5">
            <a:alphaModFix/>
          </a:blip>
          <a:srcRect l="9413" t="9513" r="8535" b="9512"/>
          <a:stretch/>
        </p:blipFill>
        <p:spPr>
          <a:xfrm>
            <a:off x="8573560" y="6335043"/>
            <a:ext cx="453844" cy="447884"/>
          </a:xfrm>
          <a:prstGeom prst="rect">
            <a:avLst/>
          </a:prstGeom>
          <a:noFill/>
          <a:ln>
            <a:noFill/>
          </a:ln>
        </p:spPr>
      </p:pic>
      <p:pic>
        <p:nvPicPr>
          <p:cNvPr id="484" name="Google Shape;484;p31"/>
          <p:cNvPicPr preferRelativeResize="0"/>
          <p:nvPr/>
        </p:nvPicPr>
        <p:blipFill rotWithShape="1">
          <a:blip r:embed="rId6">
            <a:alphaModFix/>
          </a:blip>
          <a:srcRect/>
          <a:stretch/>
        </p:blipFill>
        <p:spPr>
          <a:xfrm>
            <a:off x="6546166" y="7949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5000"/>
                                        <p:tgtEl>
                                          <p:spTgt spid="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mt="15000"/>
          </a:blip>
          <a:stretch>
            <a:fillRect/>
          </a:stretch>
        </a:blipFill>
        <a:effectLst/>
      </p:bgPr>
    </p:bg>
    <p:spTree>
      <p:nvGrpSpPr>
        <p:cNvPr id="1" name="Shape 489"/>
        <p:cNvGrpSpPr/>
        <p:nvPr/>
      </p:nvGrpSpPr>
      <p:grpSpPr>
        <a:xfrm>
          <a:off x="0" y="0"/>
          <a:ext cx="0" cy="0"/>
          <a:chOff x="0" y="0"/>
          <a:chExt cx="0" cy="0"/>
        </a:xfrm>
      </p:grpSpPr>
      <p:sp>
        <p:nvSpPr>
          <p:cNvPr id="490" name="Google Shape;490;p32"/>
          <p:cNvSpPr/>
          <p:nvPr/>
        </p:nvSpPr>
        <p:spPr>
          <a:xfrm>
            <a:off x="449992" y="1264930"/>
            <a:ext cx="8077200" cy="267811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Have subject matter experts teach others</a:t>
            </a:r>
            <a:endParaRPr/>
          </a:p>
          <a:p>
            <a:pPr marL="285750" marR="0" lvl="0" indent="-28575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Work with your weakest leaders</a:t>
            </a:r>
            <a:endParaRPr/>
          </a:p>
          <a:p>
            <a:pPr marL="285750" marR="0" lvl="0" indent="-28575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Do they each have back-ups / replacements?</a:t>
            </a:r>
            <a:endParaRPr/>
          </a:p>
          <a:p>
            <a:pPr marL="285750" marR="0" lvl="0" indent="-28575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What do they want to do next?</a:t>
            </a:r>
            <a:endParaRPr/>
          </a:p>
          <a:p>
            <a:pPr marL="285750" marR="0" lvl="0" indent="-28575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Are they having fun?</a:t>
            </a:r>
            <a:endParaRPr/>
          </a:p>
          <a:p>
            <a:pPr marL="285750" marR="0" lvl="0" indent="-28575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Are there new people who want to move up?</a:t>
            </a:r>
            <a:endParaRPr/>
          </a:p>
        </p:txBody>
      </p:sp>
      <p:sp>
        <p:nvSpPr>
          <p:cNvPr id="491" name="Google Shape;491;p32"/>
          <p:cNvSpPr txBox="1"/>
          <p:nvPr/>
        </p:nvSpPr>
        <p:spPr>
          <a:xfrm>
            <a:off x="2455798" y="702210"/>
            <a:ext cx="406558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dk1"/>
                </a:solidFill>
                <a:latin typeface="Calibri"/>
                <a:ea typeface="Calibri"/>
                <a:cs typeface="Calibri"/>
                <a:sym typeface="Calibri"/>
              </a:rPr>
              <a:t>Good to Great</a:t>
            </a:r>
            <a:endParaRPr/>
          </a:p>
        </p:txBody>
      </p:sp>
      <p:sp>
        <p:nvSpPr>
          <p:cNvPr id="492" name="Google Shape;492;p32"/>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61111"/>
              </a:lnSpc>
              <a:spcBef>
                <a:spcPts val="0"/>
              </a:spcBef>
              <a:spcAft>
                <a:spcPts val="0"/>
              </a:spcAft>
              <a:buClr>
                <a:schemeClr val="accent1"/>
              </a:buClr>
              <a:buSzPts val="3600"/>
              <a:buFont typeface="Arial"/>
              <a:buNone/>
            </a:pPr>
            <a:r>
              <a:rPr lang="en-US" sz="3600"/>
              <a:t>Develop Leaders</a:t>
            </a:r>
            <a:endParaRPr/>
          </a:p>
        </p:txBody>
      </p:sp>
      <p:sp>
        <p:nvSpPr>
          <p:cNvPr id="493" name="Google Shape;493;p32"/>
          <p:cNvSpPr txBox="1"/>
          <p:nvPr/>
        </p:nvSpPr>
        <p:spPr>
          <a:xfrm>
            <a:off x="575206" y="4059415"/>
            <a:ext cx="8352364"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7F7F7F"/>
                </a:solidFill>
                <a:latin typeface="Arial"/>
                <a:ea typeface="Arial"/>
                <a:cs typeface="Arial"/>
                <a:sym typeface="Arial"/>
              </a:rPr>
              <a:t>“The Four Keys of Great Managers:</a:t>
            </a:r>
            <a:endParaRPr/>
          </a:p>
          <a:p>
            <a:pPr marL="231775" marR="0" lvl="0" indent="-231775" algn="l" rtl="0">
              <a:spcBef>
                <a:spcPts val="0"/>
              </a:spcBef>
              <a:spcAft>
                <a:spcPts val="0"/>
              </a:spcAft>
              <a:buNone/>
            </a:pPr>
            <a:r>
              <a:rPr lang="en-US" sz="1400">
                <a:solidFill>
                  <a:srgbClr val="7F7F7F"/>
                </a:solidFill>
                <a:latin typeface="Arial"/>
                <a:ea typeface="Arial"/>
                <a:cs typeface="Arial"/>
                <a:sym typeface="Arial"/>
              </a:rPr>
              <a:t>1. "When selecting someone, they select for talent ... not simply experience, intelligence or determination."</a:t>
            </a:r>
            <a:endParaRPr/>
          </a:p>
          <a:p>
            <a:pPr marL="231775" marR="0" lvl="0" indent="-231775" algn="l" rtl="0">
              <a:spcBef>
                <a:spcPts val="0"/>
              </a:spcBef>
              <a:spcAft>
                <a:spcPts val="0"/>
              </a:spcAft>
              <a:buNone/>
            </a:pPr>
            <a:r>
              <a:rPr lang="en-US" sz="1400">
                <a:solidFill>
                  <a:srgbClr val="7F7F7F"/>
                </a:solidFill>
                <a:latin typeface="Arial"/>
                <a:ea typeface="Arial"/>
                <a:cs typeface="Arial"/>
                <a:sym typeface="Arial"/>
              </a:rPr>
              <a:t>2. "When setting expectations, they define the right outcomes ... not the right steps."</a:t>
            </a:r>
            <a:endParaRPr/>
          </a:p>
          <a:p>
            <a:pPr marL="231775" marR="0" lvl="0" indent="-231775" algn="l" rtl="0">
              <a:spcBef>
                <a:spcPts val="0"/>
              </a:spcBef>
              <a:spcAft>
                <a:spcPts val="0"/>
              </a:spcAft>
              <a:buNone/>
            </a:pPr>
            <a:r>
              <a:rPr lang="en-US" sz="1600" b="1">
                <a:solidFill>
                  <a:srgbClr val="7F7F7F"/>
                </a:solidFill>
                <a:latin typeface="Arial"/>
                <a:ea typeface="Arial"/>
                <a:cs typeface="Arial"/>
                <a:sym typeface="Arial"/>
              </a:rPr>
              <a:t>3. "When motivating someone, they focus on strengths ... not on weaknesses."</a:t>
            </a:r>
            <a:endParaRPr/>
          </a:p>
          <a:p>
            <a:pPr marL="231775" marR="0" lvl="0" indent="-231775" algn="l" rtl="0">
              <a:spcBef>
                <a:spcPts val="0"/>
              </a:spcBef>
              <a:spcAft>
                <a:spcPts val="0"/>
              </a:spcAft>
              <a:buNone/>
            </a:pPr>
            <a:r>
              <a:rPr lang="en-US" sz="1400">
                <a:solidFill>
                  <a:srgbClr val="7F7F7F"/>
                </a:solidFill>
                <a:latin typeface="Arial"/>
                <a:ea typeface="Arial"/>
                <a:cs typeface="Arial"/>
                <a:sym typeface="Arial"/>
              </a:rPr>
              <a:t>4. "When developing someone, they help him find the right fit ... not simply the next rung on the ladder.”</a:t>
            </a:r>
            <a:endParaRPr/>
          </a:p>
          <a:p>
            <a:pPr marL="0" marR="0" lvl="0" indent="0" algn="l" rtl="0">
              <a:spcBef>
                <a:spcPts val="0"/>
              </a:spcBef>
              <a:spcAft>
                <a:spcPts val="0"/>
              </a:spcAft>
              <a:buNone/>
            </a:pPr>
            <a:r>
              <a:rPr lang="en-US" sz="1400">
                <a:solidFill>
                  <a:schemeClr val="dk1"/>
                </a:solidFill>
                <a:latin typeface="Arial"/>
                <a:ea typeface="Arial"/>
                <a:cs typeface="Arial"/>
                <a:sym typeface="Arial"/>
              </a:rPr>
              <a:t>― Marcus Buckingham</a:t>
            </a:r>
            <a:endParaRPr/>
          </a:p>
        </p:txBody>
      </p:sp>
      <p:pic>
        <p:nvPicPr>
          <p:cNvPr id="494" name="Google Shape;494;p32">
            <a:hlinkClick r:id="rId4" action="ppaction://hlinksldjump"/>
          </p:cNvPr>
          <p:cNvPicPr preferRelativeResize="0"/>
          <p:nvPr/>
        </p:nvPicPr>
        <p:blipFill rotWithShape="1">
          <a:blip r:embed="rId5">
            <a:alphaModFix/>
          </a:blip>
          <a:srcRect l="9413" t="9513" r="8535" b="9512"/>
          <a:stretch/>
        </p:blipFill>
        <p:spPr>
          <a:xfrm>
            <a:off x="8573560" y="6335043"/>
            <a:ext cx="453844" cy="447884"/>
          </a:xfrm>
          <a:prstGeom prst="rect">
            <a:avLst/>
          </a:prstGeom>
          <a:noFill/>
          <a:ln>
            <a:noFill/>
          </a:ln>
        </p:spPr>
      </p:pic>
      <p:pic>
        <p:nvPicPr>
          <p:cNvPr id="495" name="Google Shape;495;p32"/>
          <p:cNvPicPr preferRelativeResize="0"/>
          <p:nvPr/>
        </p:nvPicPr>
        <p:blipFill rotWithShape="1">
          <a:blip r:embed="rId6">
            <a:alphaModFix/>
          </a:blip>
          <a:srcRect/>
          <a:stretch/>
        </p:blipFill>
        <p:spPr>
          <a:xfrm>
            <a:off x="6563589" y="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0"/>
                                        <p:tgtEl>
                                          <p:spTgt spid="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mt="7000"/>
          </a:blip>
          <a:stretch>
            <a:fillRect/>
          </a:stretch>
        </a:blipFill>
        <a:effectLst/>
      </p:bgPr>
    </p:bg>
    <p:spTree>
      <p:nvGrpSpPr>
        <p:cNvPr id="1" name="Shape 500"/>
        <p:cNvGrpSpPr/>
        <p:nvPr/>
      </p:nvGrpSpPr>
      <p:grpSpPr>
        <a:xfrm>
          <a:off x="0" y="0"/>
          <a:ext cx="0" cy="0"/>
          <a:chOff x="0" y="0"/>
          <a:chExt cx="0" cy="0"/>
        </a:xfrm>
      </p:grpSpPr>
      <p:sp>
        <p:nvSpPr>
          <p:cNvPr id="501" name="Google Shape;501;p33"/>
          <p:cNvSpPr txBox="1">
            <a:spLocks noGrp="1"/>
          </p:cNvSpPr>
          <p:nvPr>
            <p:ph type="title"/>
          </p:nvPr>
        </p:nvSpPr>
        <p:spPr>
          <a:xfrm>
            <a:off x="510282" y="229389"/>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Resources Officers Online</a:t>
            </a:r>
            <a:endParaRPr/>
          </a:p>
        </p:txBody>
      </p:sp>
      <p:sp>
        <p:nvSpPr>
          <p:cNvPr id="502" name="Google Shape;502;p33"/>
          <p:cNvSpPr txBox="1">
            <a:spLocks noGrp="1"/>
          </p:cNvSpPr>
          <p:nvPr>
            <p:ph type="sldNum" idx="12"/>
          </p:nvPr>
        </p:nvSpPr>
        <p:spPr>
          <a:xfrm>
            <a:off x="8451450" y="6588000"/>
            <a:ext cx="320558" cy="19959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34</a:t>
            </a:fld>
            <a:endParaRPr/>
          </a:p>
        </p:txBody>
      </p:sp>
      <p:sp>
        <p:nvSpPr>
          <p:cNvPr id="503" name="Google Shape;503;p33"/>
          <p:cNvSpPr/>
          <p:nvPr/>
        </p:nvSpPr>
        <p:spPr>
          <a:xfrm>
            <a:off x="620611" y="2027479"/>
            <a:ext cx="8151397" cy="42473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cap="none">
                <a:solidFill>
                  <a:srgbClr val="7F7F7F"/>
                </a:solidFill>
                <a:latin typeface="PT Sans"/>
                <a:ea typeface="PT Sans"/>
                <a:cs typeface="PT Sans"/>
                <a:sym typeface="PT Sans"/>
              </a:rPr>
              <a:t>LEADERSHIP</a:t>
            </a:r>
            <a:endParaRPr/>
          </a:p>
          <a:p>
            <a:pPr marL="0" marR="0" lvl="0" indent="0" algn="l" rtl="0">
              <a:spcBef>
                <a:spcPts val="0"/>
              </a:spcBef>
              <a:spcAft>
                <a:spcPts val="0"/>
              </a:spcAft>
              <a:buNone/>
            </a:pPr>
            <a:r>
              <a:rPr lang="en-US" sz="1800">
                <a:solidFill>
                  <a:srgbClr val="7F7F7F"/>
                </a:solidFill>
                <a:latin typeface="PT Sans"/>
                <a:ea typeface="PT Sans"/>
                <a:cs typeface="PT Sans"/>
                <a:sym typeface="PT Sans"/>
              </a:rPr>
              <a:t>Use these documents as tools to enhance your knowledge as a fraternal leader in the Knights of Columbus. The instructions, rules and advice provided in these resources will help you in setting an example of charity, unity and fraternity.</a:t>
            </a:r>
            <a:endParaRPr/>
          </a:p>
          <a:p>
            <a:pPr marL="0" marR="0" lvl="0" indent="0" algn="l" rtl="0">
              <a:spcBef>
                <a:spcPts val="0"/>
              </a:spcBef>
              <a:spcAft>
                <a:spcPts val="0"/>
              </a:spcAft>
              <a:buNone/>
            </a:pPr>
            <a:r>
              <a:rPr lang="en-US" sz="1800">
                <a:solidFill>
                  <a:srgbClr val="7F7F7F"/>
                </a:solidFill>
                <a:latin typeface="PT Sans"/>
                <a:ea typeface="PT Sans"/>
                <a:cs typeface="PT Sans"/>
                <a:sym typeface="PT Sans"/>
              </a:rPr>
              <a:t>#5085   </a:t>
            </a:r>
            <a:r>
              <a:rPr lang="en-US" sz="1800">
                <a:solidFill>
                  <a:srgbClr val="000000"/>
                </a:solidFill>
                <a:latin typeface="PT Sans"/>
                <a:ea typeface="PT Sans"/>
                <a:cs typeface="PT Sans"/>
                <a:sym typeface="PT Sans"/>
              </a:rPr>
              <a:t>- </a:t>
            </a:r>
            <a:r>
              <a:rPr lang="en-US" sz="1800" u="sng">
                <a:solidFill>
                  <a:srgbClr val="0054A3"/>
                </a:solidFill>
                <a:latin typeface="PT Sans"/>
                <a:ea typeface="PT Sans"/>
                <a:cs typeface="PT Sans"/>
                <a:sym typeface="PT Sans"/>
                <a:hlinkClick r:id="rId4">
                  <a:extLst>
                    <a:ext uri="{A12FA001-AC4F-418D-AE19-62706E023703}">
                      <ahyp:hlinkClr xmlns:ahyp="http://schemas.microsoft.com/office/drawing/2018/hyperlinkcolor" val="tx"/>
                    </a:ext>
                  </a:extLst>
                </a:hlinkClick>
              </a:rPr>
              <a:t>Grand Knight's Guide</a:t>
            </a:r>
            <a:br>
              <a:rPr lang="en-US" sz="1800">
                <a:solidFill>
                  <a:srgbClr val="000000"/>
                </a:solidFill>
                <a:latin typeface="PT Sans"/>
                <a:ea typeface="PT Sans"/>
                <a:cs typeface="PT Sans"/>
                <a:sym typeface="PT Sans"/>
              </a:rPr>
            </a:br>
            <a:r>
              <a:rPr lang="en-US" sz="1800">
                <a:solidFill>
                  <a:srgbClr val="7F7F7F"/>
                </a:solidFill>
                <a:latin typeface="PT Sans"/>
                <a:ea typeface="PT Sans"/>
                <a:cs typeface="PT Sans"/>
                <a:sym typeface="PT Sans"/>
              </a:rPr>
              <a:t>#5087   </a:t>
            </a:r>
            <a:r>
              <a:rPr lang="en-US" sz="1800">
                <a:solidFill>
                  <a:srgbClr val="000000"/>
                </a:solidFill>
                <a:latin typeface="PT Sans"/>
                <a:ea typeface="PT Sans"/>
                <a:cs typeface="PT Sans"/>
                <a:sym typeface="PT Sans"/>
              </a:rPr>
              <a:t>- </a:t>
            </a:r>
            <a:r>
              <a:rPr lang="en-US" sz="1800" u="sng">
                <a:solidFill>
                  <a:srgbClr val="0054A3"/>
                </a:solidFill>
                <a:latin typeface="PT Sans"/>
                <a:ea typeface="PT Sans"/>
                <a:cs typeface="PT Sans"/>
                <a:sym typeface="PT Sans"/>
                <a:hlinkClick r:id="rId5">
                  <a:extLst>
                    <a:ext uri="{A12FA001-AC4F-418D-AE19-62706E023703}">
                      <ahyp:hlinkClr xmlns:ahyp="http://schemas.microsoft.com/office/drawing/2018/hyperlinkcolor" val="tx"/>
                    </a:ext>
                  </a:extLst>
                </a:hlinkClick>
              </a:rPr>
              <a:t>District Deputy's Guide</a:t>
            </a:r>
            <a:br>
              <a:rPr lang="en-US" sz="1800">
                <a:solidFill>
                  <a:srgbClr val="000000"/>
                </a:solidFill>
                <a:latin typeface="PT Sans"/>
                <a:ea typeface="PT Sans"/>
                <a:cs typeface="PT Sans"/>
                <a:sym typeface="PT Sans"/>
              </a:rPr>
            </a:br>
            <a:r>
              <a:rPr lang="en-US" sz="1800">
                <a:solidFill>
                  <a:srgbClr val="7F7F7F"/>
                </a:solidFill>
                <a:latin typeface="PT Sans"/>
                <a:ea typeface="PT Sans"/>
                <a:cs typeface="PT Sans"/>
                <a:sym typeface="PT Sans"/>
              </a:rPr>
              <a:t>#5089   </a:t>
            </a:r>
            <a:r>
              <a:rPr lang="en-US" sz="1800">
                <a:solidFill>
                  <a:srgbClr val="000000"/>
                </a:solidFill>
                <a:latin typeface="PT Sans"/>
                <a:ea typeface="PT Sans"/>
                <a:cs typeface="PT Sans"/>
                <a:sym typeface="PT Sans"/>
              </a:rPr>
              <a:t>- </a:t>
            </a:r>
            <a:r>
              <a:rPr lang="en-US" sz="1800" u="sng">
                <a:solidFill>
                  <a:srgbClr val="0054A3"/>
                </a:solidFill>
                <a:latin typeface="PT Sans"/>
                <a:ea typeface="PT Sans"/>
                <a:cs typeface="PT Sans"/>
                <a:sym typeface="PT Sans"/>
                <a:hlinkClick r:id="rId6">
                  <a:extLst>
                    <a:ext uri="{A12FA001-AC4F-418D-AE19-62706E023703}">
                      <ahyp:hlinkClr xmlns:ahyp="http://schemas.microsoft.com/office/drawing/2018/hyperlinkcolor" val="tx"/>
                    </a:ext>
                  </a:extLst>
                </a:hlinkClick>
              </a:rPr>
              <a:t>Financial Secretary's Guide</a:t>
            </a:r>
            <a:br>
              <a:rPr lang="en-US" sz="1800">
                <a:solidFill>
                  <a:srgbClr val="000000"/>
                </a:solidFill>
                <a:latin typeface="PT Sans"/>
                <a:ea typeface="PT Sans"/>
                <a:cs typeface="PT Sans"/>
                <a:sym typeface="PT Sans"/>
              </a:rPr>
            </a:br>
            <a:r>
              <a:rPr lang="en-US" sz="1800">
                <a:solidFill>
                  <a:srgbClr val="7F7F7F"/>
                </a:solidFill>
                <a:latin typeface="PT Sans"/>
                <a:ea typeface="PT Sans"/>
                <a:cs typeface="PT Sans"/>
                <a:sym typeface="PT Sans"/>
              </a:rPr>
              <a:t>#945     </a:t>
            </a:r>
            <a:r>
              <a:rPr lang="en-US" sz="1800">
                <a:solidFill>
                  <a:srgbClr val="000000"/>
                </a:solidFill>
                <a:latin typeface="PT Sans"/>
                <a:ea typeface="PT Sans"/>
                <a:cs typeface="PT Sans"/>
                <a:sym typeface="PT Sans"/>
              </a:rPr>
              <a:t>- </a:t>
            </a:r>
            <a:r>
              <a:rPr lang="en-US" sz="1800" u="sng">
                <a:solidFill>
                  <a:srgbClr val="0054A3"/>
                </a:solidFill>
                <a:latin typeface="PT Sans"/>
                <a:ea typeface="PT Sans"/>
                <a:cs typeface="PT Sans"/>
                <a:sym typeface="PT Sans"/>
                <a:hlinkClick r:id="rId7">
                  <a:extLst>
                    <a:ext uri="{A12FA001-AC4F-418D-AE19-62706E023703}">
                      <ahyp:hlinkClr xmlns:ahyp="http://schemas.microsoft.com/office/drawing/2018/hyperlinkcolor" val="tx"/>
                    </a:ext>
                  </a:extLst>
                </a:hlinkClick>
              </a:rPr>
              <a:t>Chaplain's Handbook</a:t>
            </a:r>
            <a:br>
              <a:rPr lang="en-US" sz="1800">
                <a:solidFill>
                  <a:srgbClr val="000000"/>
                </a:solidFill>
                <a:latin typeface="PT Sans"/>
                <a:ea typeface="PT Sans"/>
                <a:cs typeface="PT Sans"/>
                <a:sym typeface="PT Sans"/>
              </a:rPr>
            </a:br>
            <a:r>
              <a:rPr lang="en-US" sz="1800">
                <a:solidFill>
                  <a:srgbClr val="7F7F7F"/>
                </a:solidFill>
                <a:latin typeface="PT Sans"/>
                <a:ea typeface="PT Sans"/>
                <a:cs typeface="PT Sans"/>
                <a:sym typeface="PT Sans"/>
              </a:rPr>
              <a:t>#5033   </a:t>
            </a:r>
            <a:r>
              <a:rPr lang="en-US" sz="1800">
                <a:solidFill>
                  <a:srgbClr val="000000"/>
                </a:solidFill>
                <a:latin typeface="PT Sans"/>
                <a:ea typeface="PT Sans"/>
                <a:cs typeface="PT Sans"/>
                <a:sym typeface="PT Sans"/>
              </a:rPr>
              <a:t>- </a:t>
            </a:r>
            <a:r>
              <a:rPr lang="en-US" sz="1800" u="sng">
                <a:solidFill>
                  <a:srgbClr val="0054A3"/>
                </a:solidFill>
                <a:latin typeface="PT Sans"/>
                <a:ea typeface="PT Sans"/>
                <a:cs typeface="PT Sans"/>
                <a:sym typeface="PT Sans"/>
                <a:hlinkClick r:id="rId8">
                  <a:extLst>
                    <a:ext uri="{A12FA001-AC4F-418D-AE19-62706E023703}">
                      <ahyp:hlinkClr xmlns:ahyp="http://schemas.microsoft.com/office/drawing/2018/hyperlinkcolor" val="tx"/>
                    </a:ext>
                  </a:extLst>
                </a:hlinkClick>
              </a:rPr>
              <a:t>Fraternal Leader Success Planner</a:t>
            </a:r>
            <a:br>
              <a:rPr lang="en-US" sz="1800">
                <a:solidFill>
                  <a:srgbClr val="000000"/>
                </a:solidFill>
                <a:latin typeface="PT Sans"/>
                <a:ea typeface="PT Sans"/>
                <a:cs typeface="PT Sans"/>
                <a:sym typeface="PT Sans"/>
              </a:rPr>
            </a:br>
            <a:r>
              <a:rPr lang="en-US" sz="1800">
                <a:solidFill>
                  <a:srgbClr val="7F7F7F"/>
                </a:solidFill>
                <a:latin typeface="PT Sans"/>
                <a:ea typeface="PT Sans"/>
                <a:cs typeface="PT Sans"/>
                <a:sym typeface="PT Sans"/>
              </a:rPr>
              <a:t>#10318 </a:t>
            </a:r>
            <a:r>
              <a:rPr lang="en-US" sz="1800">
                <a:solidFill>
                  <a:srgbClr val="000000"/>
                </a:solidFill>
                <a:latin typeface="PT Sans"/>
                <a:ea typeface="PT Sans"/>
                <a:cs typeface="PT Sans"/>
                <a:sym typeface="PT Sans"/>
              </a:rPr>
              <a:t>- </a:t>
            </a:r>
            <a:r>
              <a:rPr lang="en-US" sz="1800" u="sng">
                <a:solidFill>
                  <a:srgbClr val="0054A3"/>
                </a:solidFill>
                <a:latin typeface="PT Sans"/>
                <a:ea typeface="PT Sans"/>
                <a:cs typeface="PT Sans"/>
                <a:sym typeface="PT Sans"/>
                <a:hlinkClick r:id="rId9">
                  <a:extLst>
                    <a:ext uri="{A12FA001-AC4F-418D-AE19-62706E023703}">
                      <ahyp:hlinkClr xmlns:ahyp="http://schemas.microsoft.com/office/drawing/2018/hyperlinkcolor" val="tx"/>
                    </a:ext>
                  </a:extLst>
                </a:hlinkClick>
              </a:rPr>
              <a:t>Method of Conducting Council Meetings</a:t>
            </a:r>
            <a:br>
              <a:rPr lang="en-US" sz="1800">
                <a:solidFill>
                  <a:srgbClr val="000000"/>
                </a:solidFill>
                <a:latin typeface="PT Sans"/>
                <a:ea typeface="PT Sans"/>
                <a:cs typeface="PT Sans"/>
                <a:sym typeface="PT Sans"/>
              </a:rPr>
            </a:br>
            <a:r>
              <a:rPr lang="en-US" sz="1800">
                <a:solidFill>
                  <a:srgbClr val="7F7F7F"/>
                </a:solidFill>
                <a:latin typeface="PT Sans"/>
                <a:ea typeface="PT Sans"/>
                <a:cs typeface="PT Sans"/>
                <a:sym typeface="PT Sans"/>
              </a:rPr>
              <a:t>#1612   </a:t>
            </a:r>
            <a:r>
              <a:rPr lang="en-US" sz="1800">
                <a:solidFill>
                  <a:srgbClr val="000000"/>
                </a:solidFill>
                <a:latin typeface="PT Sans"/>
                <a:ea typeface="PT Sans"/>
                <a:cs typeface="PT Sans"/>
                <a:sym typeface="PT Sans"/>
              </a:rPr>
              <a:t>- </a:t>
            </a:r>
            <a:r>
              <a:rPr lang="en-US" sz="1800" u="sng">
                <a:solidFill>
                  <a:srgbClr val="0054A3"/>
                </a:solidFill>
                <a:latin typeface="PT Sans"/>
                <a:ea typeface="PT Sans"/>
                <a:cs typeface="PT Sans"/>
                <a:sym typeface="PT Sans"/>
                <a:hlinkClick r:id="rId10">
                  <a:extLst>
                    <a:ext uri="{A12FA001-AC4F-418D-AE19-62706E023703}">
                      <ahyp:hlinkClr xmlns:ahyp="http://schemas.microsoft.com/office/drawing/2018/hyperlinkcolor" val="tx"/>
                    </a:ext>
                  </a:extLst>
                </a:hlinkClick>
              </a:rPr>
              <a:t>Protocol Handbook</a:t>
            </a:r>
            <a:br>
              <a:rPr lang="en-US" sz="1800">
                <a:solidFill>
                  <a:srgbClr val="000000"/>
                </a:solidFill>
                <a:latin typeface="PT Sans"/>
                <a:ea typeface="PT Sans"/>
                <a:cs typeface="PT Sans"/>
                <a:sym typeface="PT Sans"/>
              </a:rPr>
            </a:br>
            <a:r>
              <a:rPr lang="en-US" sz="1800">
                <a:solidFill>
                  <a:srgbClr val="7F7F7F"/>
                </a:solidFill>
                <a:latin typeface="PT Sans"/>
                <a:ea typeface="PT Sans"/>
                <a:cs typeface="PT Sans"/>
                <a:sym typeface="PT Sans"/>
              </a:rPr>
              <a:t>#10238 </a:t>
            </a:r>
            <a:r>
              <a:rPr lang="en-US" sz="1800">
                <a:solidFill>
                  <a:srgbClr val="000000"/>
                </a:solidFill>
                <a:latin typeface="PT Sans"/>
                <a:ea typeface="PT Sans"/>
                <a:cs typeface="PT Sans"/>
                <a:sym typeface="PT Sans"/>
              </a:rPr>
              <a:t>- </a:t>
            </a:r>
            <a:r>
              <a:rPr lang="en-US" sz="1800" u="sng">
                <a:solidFill>
                  <a:srgbClr val="0054A3"/>
                </a:solidFill>
                <a:latin typeface="PT Sans"/>
                <a:ea typeface="PT Sans"/>
                <a:cs typeface="PT Sans"/>
                <a:sym typeface="PT Sans"/>
                <a:hlinkClick r:id="rId11">
                  <a:extLst>
                    <a:ext uri="{A12FA001-AC4F-418D-AE19-62706E023703}">
                      <ahyp:hlinkClr xmlns:ahyp="http://schemas.microsoft.com/office/drawing/2018/hyperlinkcolor" val="tx"/>
                    </a:ext>
                  </a:extLst>
                </a:hlinkClick>
              </a:rPr>
              <a:t>Summary of FS's Responsibilities</a:t>
            </a:r>
            <a:br>
              <a:rPr lang="en-US" sz="1800">
                <a:solidFill>
                  <a:srgbClr val="000000"/>
                </a:solidFill>
                <a:latin typeface="PT Sans"/>
                <a:ea typeface="PT Sans"/>
                <a:cs typeface="PT Sans"/>
                <a:sym typeface="PT Sans"/>
              </a:rPr>
            </a:br>
            <a:r>
              <a:rPr lang="en-US" sz="1800">
                <a:solidFill>
                  <a:srgbClr val="7F7F7F"/>
                </a:solidFill>
                <a:latin typeface="PT Sans"/>
                <a:ea typeface="PT Sans"/>
                <a:cs typeface="PT Sans"/>
                <a:sym typeface="PT Sans"/>
              </a:rPr>
              <a:t>#30       - </a:t>
            </a:r>
            <a:r>
              <a:rPr lang="en-US" sz="1800" u="sng">
                <a:solidFill>
                  <a:srgbClr val="0054A3"/>
                </a:solidFill>
                <a:latin typeface="PT Sans"/>
                <a:ea typeface="PT Sans"/>
                <a:cs typeface="PT Sans"/>
                <a:sym typeface="PT Sans"/>
                <a:hlinkClick r:id="rId12">
                  <a:extLst>
                    <a:ext uri="{A12FA001-AC4F-418D-AE19-62706E023703}">
                      <ahyp:hlinkClr xmlns:ahyp="http://schemas.microsoft.com/office/drawing/2018/hyperlinkcolor" val="tx"/>
                    </a:ext>
                  </a:extLst>
                </a:hlinkClick>
              </a:rPr>
              <a:t>Charter, Constitution and Laws of the Knights of Columbus</a:t>
            </a:r>
            <a:br>
              <a:rPr lang="en-US" sz="1800">
                <a:solidFill>
                  <a:srgbClr val="000000"/>
                </a:solidFill>
                <a:latin typeface="PT Sans"/>
                <a:ea typeface="PT Sans"/>
                <a:cs typeface="PT Sans"/>
                <a:sym typeface="PT Sans"/>
              </a:rPr>
            </a:br>
            <a:r>
              <a:rPr lang="en-US" sz="1800">
                <a:solidFill>
                  <a:srgbClr val="7F7F7F"/>
                </a:solidFill>
                <a:latin typeface="PT Sans"/>
                <a:ea typeface="PT Sans"/>
                <a:cs typeface="PT Sans"/>
                <a:sym typeface="PT Sans"/>
              </a:rPr>
              <a:t>#5093   </a:t>
            </a:r>
            <a:r>
              <a:rPr lang="en-US" sz="1800">
                <a:solidFill>
                  <a:srgbClr val="000000"/>
                </a:solidFill>
                <a:latin typeface="PT Sans"/>
                <a:ea typeface="PT Sans"/>
                <a:cs typeface="PT Sans"/>
                <a:sym typeface="PT Sans"/>
              </a:rPr>
              <a:t>- </a:t>
            </a:r>
            <a:r>
              <a:rPr lang="en-US" sz="1800" u="sng">
                <a:solidFill>
                  <a:srgbClr val="0054A3"/>
                </a:solidFill>
                <a:latin typeface="PT Sans"/>
                <a:ea typeface="PT Sans"/>
                <a:cs typeface="PT Sans"/>
                <a:sym typeface="PT Sans"/>
                <a:hlinkClick r:id="rId13">
                  <a:extLst>
                    <a:ext uri="{A12FA001-AC4F-418D-AE19-62706E023703}">
                      <ahyp:hlinkClr xmlns:ahyp="http://schemas.microsoft.com/office/drawing/2018/hyperlinkcolor" val="tx"/>
                    </a:ext>
                  </a:extLst>
                </a:hlinkClick>
              </a:rPr>
              <a:t>Leadership Resources</a:t>
            </a:r>
            <a:endParaRPr sz="1800">
              <a:solidFill>
                <a:srgbClr val="000000"/>
              </a:solidFill>
              <a:latin typeface="PT Sans"/>
              <a:ea typeface="PT Sans"/>
              <a:cs typeface="PT Sans"/>
              <a:sym typeface="PT Sans"/>
            </a:endParaRPr>
          </a:p>
        </p:txBody>
      </p:sp>
      <p:pic>
        <p:nvPicPr>
          <p:cNvPr id="504" name="Google Shape;504;p33">
            <a:hlinkClick r:id="rId14"/>
          </p:cNvPr>
          <p:cNvPicPr preferRelativeResize="0"/>
          <p:nvPr/>
        </p:nvPicPr>
        <p:blipFill rotWithShape="1">
          <a:blip r:embed="rId15">
            <a:alphaModFix/>
          </a:blip>
          <a:srcRect/>
          <a:stretch/>
        </p:blipFill>
        <p:spPr>
          <a:xfrm>
            <a:off x="257165" y="2027479"/>
            <a:ext cx="385654" cy="336804"/>
          </a:xfrm>
          <a:prstGeom prst="rect">
            <a:avLst/>
          </a:prstGeom>
          <a:noFill/>
          <a:ln>
            <a:noFill/>
          </a:ln>
        </p:spPr>
      </p:pic>
      <p:pic>
        <p:nvPicPr>
          <p:cNvPr id="505" name="Google Shape;505;p33"/>
          <p:cNvPicPr preferRelativeResize="0"/>
          <p:nvPr/>
        </p:nvPicPr>
        <p:blipFill rotWithShape="1">
          <a:blip r:embed="rId16">
            <a:alphaModFix/>
          </a:blip>
          <a:srcRect r="73121"/>
          <a:stretch/>
        </p:blipFill>
        <p:spPr>
          <a:xfrm>
            <a:off x="510282" y="683288"/>
            <a:ext cx="1228083" cy="1242581"/>
          </a:xfrm>
          <a:prstGeom prst="rect">
            <a:avLst/>
          </a:prstGeom>
          <a:noFill/>
          <a:ln>
            <a:noFill/>
          </a:ln>
        </p:spPr>
      </p:pic>
      <p:sp>
        <p:nvSpPr>
          <p:cNvPr id="506" name="Google Shape;506;p33"/>
          <p:cNvSpPr txBox="1"/>
          <p:nvPr/>
        </p:nvSpPr>
        <p:spPr>
          <a:xfrm>
            <a:off x="1589184" y="1145315"/>
            <a:ext cx="31684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7F7F7F"/>
                </a:solidFill>
                <a:latin typeface="Arial"/>
                <a:ea typeface="Arial"/>
                <a:cs typeface="Arial"/>
                <a:sym typeface="Arial"/>
              </a:rPr>
              <a:t>LEADERSHIP RESOURCES</a:t>
            </a:r>
            <a:endParaRPr/>
          </a:p>
        </p:txBody>
      </p:sp>
      <p:pic>
        <p:nvPicPr>
          <p:cNvPr id="507" name="Google Shape;507;p33">
            <a:hlinkClick r:id="rId17" action="ppaction://hlinksldjump"/>
          </p:cNvPr>
          <p:cNvPicPr preferRelativeResize="0"/>
          <p:nvPr/>
        </p:nvPicPr>
        <p:blipFill rotWithShape="1">
          <a:blip r:embed="rId18">
            <a:alphaModFix/>
          </a:blip>
          <a:srcRect l="9413" t="9513" r="8535" b="9512"/>
          <a:stretch/>
        </p:blipFill>
        <p:spPr>
          <a:xfrm>
            <a:off x="8573560" y="6335043"/>
            <a:ext cx="453844" cy="447884"/>
          </a:xfrm>
          <a:prstGeom prst="rect">
            <a:avLst/>
          </a:prstGeom>
          <a:noFill/>
          <a:ln>
            <a:noFill/>
          </a:ln>
        </p:spPr>
      </p:pic>
      <p:sp>
        <p:nvSpPr>
          <p:cNvPr id="508" name="Google Shape;508;p33"/>
          <p:cNvSpPr/>
          <p:nvPr/>
        </p:nvSpPr>
        <p:spPr>
          <a:xfrm>
            <a:off x="6126719" y="981412"/>
            <a:ext cx="285619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7F7F7F"/>
                </a:solidFill>
                <a:latin typeface="Times New Roman"/>
                <a:ea typeface="Times New Roman"/>
                <a:cs typeface="Times New Roman"/>
                <a:sym typeface="Times New Roman"/>
              </a:rPr>
              <a:t>Watch the Officers Online Overview Video</a:t>
            </a:r>
            <a:endParaRPr/>
          </a:p>
        </p:txBody>
      </p:sp>
      <p:pic>
        <p:nvPicPr>
          <p:cNvPr id="509" name="Google Shape;509;p33">
            <a:hlinkClick r:id="rId19"/>
          </p:cNvPr>
          <p:cNvPicPr preferRelativeResize="0"/>
          <p:nvPr/>
        </p:nvPicPr>
        <p:blipFill rotWithShape="1">
          <a:blip r:embed="rId15">
            <a:alphaModFix/>
          </a:blip>
          <a:srcRect/>
          <a:stretch/>
        </p:blipFill>
        <p:spPr>
          <a:xfrm>
            <a:off x="5629554" y="1119778"/>
            <a:ext cx="497165" cy="434190"/>
          </a:xfrm>
          <a:prstGeom prst="rect">
            <a:avLst/>
          </a:prstGeom>
          <a:noFill/>
          <a:ln>
            <a:noFill/>
          </a:ln>
        </p:spPr>
      </p:pic>
      <p:pic>
        <p:nvPicPr>
          <p:cNvPr id="510" name="Google Shape;510;p33"/>
          <p:cNvPicPr preferRelativeResize="0"/>
          <p:nvPr/>
        </p:nvPicPr>
        <p:blipFill rotWithShape="1">
          <a:blip r:embed="rId20">
            <a:alphaModFix/>
          </a:blip>
          <a:srcRect/>
          <a:stretch/>
        </p:blipFill>
        <p:spPr>
          <a:xfrm>
            <a:off x="6490317" y="38686"/>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5000"/>
                                        <p:tgtEl>
                                          <p:spTgt spid="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mt="7000"/>
          </a:blip>
          <a:stretch>
            <a:fillRect/>
          </a:stretch>
        </a:blipFill>
        <a:effectLst/>
      </p:bgPr>
    </p:bg>
    <p:spTree>
      <p:nvGrpSpPr>
        <p:cNvPr id="1" name="Shape 515"/>
        <p:cNvGrpSpPr/>
        <p:nvPr/>
      </p:nvGrpSpPr>
      <p:grpSpPr>
        <a:xfrm>
          <a:off x="0" y="0"/>
          <a:ext cx="0" cy="0"/>
          <a:chOff x="0" y="0"/>
          <a:chExt cx="0" cy="0"/>
        </a:xfrm>
      </p:grpSpPr>
      <p:sp>
        <p:nvSpPr>
          <p:cNvPr id="516" name="Google Shape;516;p34"/>
          <p:cNvSpPr txBox="1">
            <a:spLocks noGrp="1"/>
          </p:cNvSpPr>
          <p:nvPr>
            <p:ph type="title"/>
          </p:nvPr>
        </p:nvSpPr>
        <p:spPr>
          <a:xfrm>
            <a:off x="982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68750"/>
              </a:lnSpc>
              <a:spcBef>
                <a:spcPts val="0"/>
              </a:spcBef>
              <a:spcAft>
                <a:spcPts val="0"/>
              </a:spcAft>
              <a:buClr>
                <a:schemeClr val="accent1"/>
              </a:buClr>
              <a:buSzPts val="3200"/>
              <a:buFont typeface="Arial"/>
              <a:buNone/>
            </a:pPr>
            <a:r>
              <a:rPr lang="en-US" sz="3200"/>
              <a:t>Module 1 Summary &amp; Resources</a:t>
            </a:r>
            <a:endParaRPr/>
          </a:p>
        </p:txBody>
      </p:sp>
      <p:pic>
        <p:nvPicPr>
          <p:cNvPr id="517" name="Google Shape;517;p34" descr="tip-uai-516x516 -"/>
          <p:cNvPicPr preferRelativeResize="0"/>
          <p:nvPr/>
        </p:nvPicPr>
        <p:blipFill rotWithShape="1">
          <a:blip r:embed="rId4">
            <a:alphaModFix/>
          </a:blip>
          <a:srcRect/>
          <a:stretch/>
        </p:blipFill>
        <p:spPr>
          <a:xfrm>
            <a:off x="7557760" y="766708"/>
            <a:ext cx="1125529" cy="1222839"/>
          </a:xfrm>
          <a:prstGeom prst="rect">
            <a:avLst/>
          </a:prstGeom>
          <a:noFill/>
          <a:ln>
            <a:noFill/>
          </a:ln>
        </p:spPr>
      </p:pic>
      <p:pic>
        <p:nvPicPr>
          <p:cNvPr id="518" name="Google Shape;518;p34">
            <a:hlinkClick r:id="rId5" action="ppaction://hlinksldjump"/>
          </p:cNvPr>
          <p:cNvPicPr preferRelativeResize="0"/>
          <p:nvPr/>
        </p:nvPicPr>
        <p:blipFill rotWithShape="1">
          <a:blip r:embed="rId6">
            <a:alphaModFix/>
          </a:blip>
          <a:srcRect l="9413" t="9513" r="8535" b="9512"/>
          <a:stretch/>
        </p:blipFill>
        <p:spPr>
          <a:xfrm>
            <a:off x="8573560" y="6335043"/>
            <a:ext cx="453844" cy="447884"/>
          </a:xfrm>
          <a:prstGeom prst="rect">
            <a:avLst/>
          </a:prstGeom>
          <a:noFill/>
          <a:ln>
            <a:noFill/>
          </a:ln>
        </p:spPr>
      </p:pic>
      <p:sp>
        <p:nvSpPr>
          <p:cNvPr id="519" name="Google Shape;519;p34"/>
          <p:cNvSpPr txBox="1"/>
          <p:nvPr/>
        </p:nvSpPr>
        <p:spPr>
          <a:xfrm>
            <a:off x="595369" y="892175"/>
            <a:ext cx="6558304" cy="44958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7F7F7F"/>
              </a:buClr>
              <a:buSzPts val="2200"/>
              <a:buFont typeface="Arial"/>
              <a:buChar char="•"/>
            </a:pPr>
            <a:r>
              <a:rPr lang="en-US" sz="2200">
                <a:solidFill>
                  <a:srgbClr val="7F7F7F"/>
                </a:solidFill>
                <a:latin typeface="Arial"/>
                <a:ea typeface="Arial"/>
                <a:cs typeface="Arial"/>
                <a:sym typeface="Arial"/>
              </a:rPr>
              <a:t>Fresh Start workshop </a:t>
            </a:r>
            <a:r>
              <a:rPr lang="en-US" sz="2200" i="1">
                <a:solidFill>
                  <a:srgbClr val="7F7F7F"/>
                </a:solidFill>
                <a:latin typeface="Arial"/>
                <a:ea typeface="Arial"/>
                <a:cs typeface="Arial"/>
                <a:sym typeface="Arial"/>
              </a:rPr>
              <a:t>– Great start</a:t>
            </a:r>
            <a:endParaRPr/>
          </a:p>
          <a:p>
            <a:pPr marL="457200" marR="0" lvl="0" indent="-457200" algn="l" rtl="0">
              <a:spcBef>
                <a:spcPts val="0"/>
              </a:spcBef>
              <a:spcAft>
                <a:spcPts val="0"/>
              </a:spcAft>
              <a:buClr>
                <a:srgbClr val="7F7F7F"/>
              </a:buClr>
              <a:buSzPts val="2200"/>
              <a:buFont typeface="Arial"/>
              <a:buChar char="•"/>
            </a:pPr>
            <a:r>
              <a:rPr lang="en-US" sz="2200">
                <a:solidFill>
                  <a:srgbClr val="7F7F7F"/>
                </a:solidFill>
                <a:latin typeface="Arial"/>
                <a:ea typeface="Arial"/>
                <a:cs typeface="Arial"/>
                <a:sym typeface="Arial"/>
              </a:rPr>
              <a:t>Leadership Guide – Provided @ Diocesan Meetings</a:t>
            </a:r>
            <a:endParaRPr/>
          </a:p>
          <a:p>
            <a:pPr marL="457200" marR="0" lvl="0" indent="-457200" algn="l" rtl="0">
              <a:spcBef>
                <a:spcPts val="0"/>
              </a:spcBef>
              <a:spcAft>
                <a:spcPts val="0"/>
              </a:spcAft>
              <a:buClr>
                <a:srgbClr val="7F7F7F"/>
              </a:buClr>
              <a:buSzPts val="2200"/>
              <a:buFont typeface="Arial"/>
              <a:buChar char="•"/>
            </a:pPr>
            <a:r>
              <a:rPr lang="en-US" sz="2200">
                <a:solidFill>
                  <a:srgbClr val="7F7F7F"/>
                </a:solidFill>
                <a:latin typeface="Arial"/>
                <a:ea typeface="Arial"/>
                <a:cs typeface="Arial"/>
                <a:sym typeface="Arial"/>
              </a:rPr>
              <a:t>Method of Conducting Council Meetings (#10318)</a:t>
            </a:r>
            <a:endParaRPr/>
          </a:p>
          <a:p>
            <a:pPr marL="457200" marR="0" lvl="0" indent="-457200" algn="l" rtl="0">
              <a:spcBef>
                <a:spcPts val="0"/>
              </a:spcBef>
              <a:spcAft>
                <a:spcPts val="0"/>
              </a:spcAft>
              <a:buClr>
                <a:srgbClr val="7F7F7F"/>
              </a:buClr>
              <a:buSzPts val="2200"/>
              <a:buFont typeface="Arial"/>
              <a:buChar char="•"/>
            </a:pPr>
            <a:r>
              <a:rPr lang="en-US" sz="2200">
                <a:solidFill>
                  <a:srgbClr val="7F7F7F"/>
                </a:solidFill>
                <a:latin typeface="Arial"/>
                <a:ea typeface="Arial"/>
                <a:cs typeface="Arial"/>
                <a:sym typeface="Arial"/>
              </a:rPr>
              <a:t>Supreme </a:t>
            </a:r>
            <a:r>
              <a:rPr lang="en-US" sz="2200" i="1">
                <a:solidFill>
                  <a:srgbClr val="7F7F7F"/>
                </a:solidFill>
                <a:latin typeface="Arial"/>
                <a:ea typeface="Arial"/>
                <a:cs typeface="Arial"/>
                <a:sym typeface="Arial"/>
              </a:rPr>
              <a:t>– </a:t>
            </a:r>
            <a:r>
              <a:rPr lang="en-US" sz="2200">
                <a:solidFill>
                  <a:srgbClr val="7F7F7F"/>
                </a:solidFill>
                <a:latin typeface="Arial"/>
                <a:ea typeface="Arial"/>
                <a:cs typeface="Arial"/>
                <a:sym typeface="Arial"/>
              </a:rPr>
              <a:t>(</a:t>
            </a:r>
            <a:r>
              <a:rPr lang="en-US" sz="2200" u="sng">
                <a:solidFill>
                  <a:srgbClr val="7F7F7F"/>
                </a:solidFill>
                <a:latin typeface="Arial"/>
                <a:ea typeface="Arial"/>
                <a:cs typeface="Arial"/>
                <a:sym typeface="Arial"/>
                <a:hlinkClick r:id="rId7">
                  <a:extLst>
                    <a:ext uri="{A12FA001-AC4F-418D-AE19-62706E023703}">
                      <ahyp:hlinkClr xmlns:ahyp="http://schemas.microsoft.com/office/drawing/2018/hyperlinkcolor" val="tx"/>
                    </a:ext>
                  </a:extLst>
                </a:hlinkClick>
              </a:rPr>
              <a:t>www.kofc.org</a:t>
            </a:r>
            <a:r>
              <a:rPr lang="en-US" sz="2200">
                <a:solidFill>
                  <a:srgbClr val="7F7F7F"/>
                </a:solidFill>
                <a:latin typeface="Arial"/>
                <a:ea typeface="Arial"/>
                <a:cs typeface="Arial"/>
                <a:sym typeface="Arial"/>
              </a:rPr>
              <a:t>) Under </a:t>
            </a:r>
            <a:r>
              <a:rPr lang="en-US" sz="2200" i="1">
                <a:solidFill>
                  <a:srgbClr val="7F7F7F"/>
                </a:solidFill>
                <a:latin typeface="Arial"/>
                <a:ea typeface="Arial"/>
                <a:cs typeface="Arial"/>
                <a:sym typeface="Arial"/>
              </a:rPr>
              <a:t>“For Members,”</a:t>
            </a:r>
            <a:r>
              <a:rPr lang="en-US" sz="2200">
                <a:solidFill>
                  <a:srgbClr val="7F7F7F"/>
                </a:solidFill>
                <a:latin typeface="Arial"/>
                <a:ea typeface="Arial"/>
                <a:cs typeface="Arial"/>
                <a:sym typeface="Arial"/>
              </a:rPr>
              <a:t> look for </a:t>
            </a:r>
            <a:r>
              <a:rPr lang="en-US" sz="2200" i="1">
                <a:solidFill>
                  <a:srgbClr val="7F7F7F"/>
                </a:solidFill>
                <a:latin typeface="Arial"/>
                <a:ea typeface="Arial"/>
                <a:cs typeface="Arial"/>
                <a:sym typeface="Arial"/>
              </a:rPr>
              <a:t>“Resources,” </a:t>
            </a:r>
            <a:r>
              <a:rPr lang="en-US" sz="2200">
                <a:solidFill>
                  <a:srgbClr val="7F7F7F"/>
                </a:solidFill>
                <a:latin typeface="Arial"/>
                <a:ea typeface="Arial"/>
                <a:cs typeface="Arial"/>
                <a:sym typeface="Arial"/>
              </a:rPr>
              <a:t>then look for </a:t>
            </a:r>
            <a:r>
              <a:rPr lang="en-US" sz="2200" i="1">
                <a:solidFill>
                  <a:srgbClr val="7F7F7F"/>
                </a:solidFill>
                <a:latin typeface="Arial"/>
                <a:ea typeface="Arial"/>
                <a:cs typeface="Arial"/>
                <a:sym typeface="Arial"/>
              </a:rPr>
              <a:t>“Officer Guides,” </a:t>
            </a:r>
            <a:r>
              <a:rPr lang="en-US" sz="2200">
                <a:solidFill>
                  <a:srgbClr val="7F7F7F"/>
                </a:solidFill>
                <a:latin typeface="Arial"/>
                <a:ea typeface="Arial"/>
                <a:cs typeface="Arial"/>
                <a:sym typeface="Arial"/>
              </a:rPr>
              <a:t>and</a:t>
            </a:r>
            <a:r>
              <a:rPr lang="en-US" sz="2200" i="1">
                <a:solidFill>
                  <a:srgbClr val="7F7F7F"/>
                </a:solidFill>
                <a:latin typeface="Arial"/>
                <a:ea typeface="Arial"/>
                <a:cs typeface="Arial"/>
                <a:sym typeface="Arial"/>
              </a:rPr>
              <a:t>, “Membership Resources”</a:t>
            </a:r>
            <a:endParaRPr sz="2200">
              <a:solidFill>
                <a:srgbClr val="7F7F7F"/>
              </a:solidFill>
              <a:latin typeface="Arial"/>
              <a:ea typeface="Arial"/>
              <a:cs typeface="Arial"/>
              <a:sym typeface="Arial"/>
            </a:endParaRPr>
          </a:p>
          <a:p>
            <a:pPr marL="457200" marR="0" lvl="0" indent="-457200" algn="l" rtl="0">
              <a:spcBef>
                <a:spcPts val="0"/>
              </a:spcBef>
              <a:spcAft>
                <a:spcPts val="0"/>
              </a:spcAft>
              <a:buClr>
                <a:srgbClr val="7F7F7F"/>
              </a:buClr>
              <a:buSzPts val="2200"/>
              <a:buFont typeface="Arial"/>
              <a:buChar char="•"/>
            </a:pPr>
            <a:r>
              <a:rPr lang="en-US" sz="2200">
                <a:solidFill>
                  <a:srgbClr val="7F7F7F"/>
                </a:solidFill>
                <a:latin typeface="Arial"/>
                <a:ea typeface="Arial"/>
                <a:cs typeface="Arial"/>
                <a:sym typeface="Arial"/>
              </a:rPr>
              <a:t>State – (</a:t>
            </a:r>
            <a:r>
              <a:rPr lang="en-US" sz="2200" u="sng">
                <a:solidFill>
                  <a:srgbClr val="7F7F7F"/>
                </a:solidFill>
                <a:latin typeface="Arial"/>
                <a:ea typeface="Arial"/>
                <a:cs typeface="Arial"/>
                <a:sym typeface="Arial"/>
                <a:hlinkClick r:id="rId8">
                  <a:extLst>
                    <a:ext uri="{A12FA001-AC4F-418D-AE19-62706E023703}">
                      <ahyp:hlinkClr xmlns:ahyp="http://schemas.microsoft.com/office/drawing/2018/hyperlinkcolor" val="tx"/>
                    </a:ext>
                  </a:extLst>
                </a:hlinkClick>
              </a:rPr>
              <a:t>www.mikofc.org</a:t>
            </a:r>
            <a:r>
              <a:rPr lang="en-US" sz="2200">
                <a:solidFill>
                  <a:srgbClr val="7F7F7F"/>
                </a:solidFill>
                <a:latin typeface="Arial"/>
                <a:ea typeface="Arial"/>
                <a:cs typeface="Arial"/>
                <a:sym typeface="Arial"/>
              </a:rPr>
              <a:t>) Under “</a:t>
            </a:r>
            <a:r>
              <a:rPr lang="en-US" sz="2200" i="1">
                <a:solidFill>
                  <a:srgbClr val="7F7F7F"/>
                </a:solidFill>
                <a:latin typeface="Arial"/>
                <a:ea typeface="Arial"/>
                <a:cs typeface="Arial"/>
                <a:sym typeface="Arial"/>
              </a:rPr>
              <a:t>Resources,” </a:t>
            </a:r>
            <a:r>
              <a:rPr lang="en-US" sz="2200">
                <a:solidFill>
                  <a:srgbClr val="7F7F7F"/>
                </a:solidFill>
                <a:latin typeface="Arial"/>
                <a:ea typeface="Arial"/>
                <a:cs typeface="Arial"/>
                <a:sym typeface="Arial"/>
              </a:rPr>
              <a:t>look for training material under </a:t>
            </a:r>
            <a:r>
              <a:rPr lang="en-US" sz="2200" i="1">
                <a:solidFill>
                  <a:srgbClr val="7F7F7F"/>
                </a:solidFill>
                <a:latin typeface="Arial"/>
                <a:ea typeface="Arial"/>
                <a:cs typeface="Arial"/>
                <a:sym typeface="Arial"/>
              </a:rPr>
              <a:t>“Manuals and Documentation,” </a:t>
            </a:r>
            <a:r>
              <a:rPr lang="en-US" sz="2200">
                <a:solidFill>
                  <a:srgbClr val="7F7F7F"/>
                </a:solidFill>
                <a:latin typeface="Arial"/>
                <a:ea typeface="Arial"/>
                <a:cs typeface="Arial"/>
                <a:sym typeface="Arial"/>
              </a:rPr>
              <a:t>then</a:t>
            </a:r>
            <a:r>
              <a:rPr lang="en-US" sz="2200" i="1">
                <a:solidFill>
                  <a:srgbClr val="7F7F7F"/>
                </a:solidFill>
                <a:latin typeface="Arial"/>
                <a:ea typeface="Arial"/>
                <a:cs typeface="Arial"/>
                <a:sym typeface="Arial"/>
              </a:rPr>
              <a:t>, “Council Materials”</a:t>
            </a:r>
            <a:endParaRPr sz="2200">
              <a:solidFill>
                <a:srgbClr val="7F7F7F"/>
              </a:solidFill>
              <a:latin typeface="Arial"/>
              <a:ea typeface="Arial"/>
              <a:cs typeface="Arial"/>
              <a:sym typeface="Arial"/>
            </a:endParaRPr>
          </a:p>
          <a:p>
            <a:pPr marL="457200" marR="0" lvl="0" indent="-457200" algn="l" rtl="0">
              <a:spcBef>
                <a:spcPts val="0"/>
              </a:spcBef>
              <a:spcAft>
                <a:spcPts val="0"/>
              </a:spcAft>
              <a:buClr>
                <a:srgbClr val="7F7F7F"/>
              </a:buClr>
              <a:buSzPts val="2200"/>
              <a:buFont typeface="Arial"/>
              <a:buChar char="•"/>
            </a:pPr>
            <a:r>
              <a:rPr lang="en-US" sz="2200">
                <a:solidFill>
                  <a:srgbClr val="7F7F7F"/>
                </a:solidFill>
                <a:latin typeface="Arial"/>
                <a:ea typeface="Arial"/>
                <a:cs typeface="Arial"/>
                <a:sym typeface="Arial"/>
              </a:rPr>
              <a:t>Youth Protection Training</a:t>
            </a:r>
            <a:endParaRPr sz="1800">
              <a:solidFill>
                <a:srgbClr val="7F7F7F"/>
              </a:solidFill>
              <a:latin typeface="Arial"/>
              <a:ea typeface="Arial"/>
              <a:cs typeface="Arial"/>
              <a:sym typeface="Arial"/>
            </a:endParaRPr>
          </a:p>
          <a:p>
            <a:pPr marL="457200" marR="0" lvl="0" indent="-457200" algn="l" rtl="0">
              <a:spcBef>
                <a:spcPts val="0"/>
              </a:spcBef>
              <a:spcAft>
                <a:spcPts val="0"/>
              </a:spcAft>
              <a:buClr>
                <a:srgbClr val="7F7F7F"/>
              </a:buClr>
              <a:buSzPts val="2200"/>
              <a:buFont typeface="Arial"/>
              <a:buChar char="•"/>
            </a:pPr>
            <a:r>
              <a:rPr lang="en-US" sz="2200">
                <a:solidFill>
                  <a:srgbClr val="7F7F7F"/>
                </a:solidFill>
                <a:latin typeface="Arial"/>
                <a:ea typeface="Arial"/>
                <a:cs typeface="Arial"/>
                <a:sym typeface="Arial"/>
              </a:rPr>
              <a:t>Past &amp; Present Council Officers </a:t>
            </a:r>
            <a:endParaRPr/>
          </a:p>
          <a:p>
            <a:pPr marL="457200" marR="0" lvl="0" indent="-457200" algn="l" rtl="0">
              <a:spcBef>
                <a:spcPts val="0"/>
              </a:spcBef>
              <a:spcAft>
                <a:spcPts val="0"/>
              </a:spcAft>
              <a:buClr>
                <a:srgbClr val="7F7F7F"/>
              </a:buClr>
              <a:buSzPts val="2200"/>
              <a:buFont typeface="Arial"/>
              <a:buChar char="•"/>
            </a:pPr>
            <a:r>
              <a:rPr lang="en-US" sz="2200">
                <a:solidFill>
                  <a:srgbClr val="7F7F7F"/>
                </a:solidFill>
                <a:latin typeface="Arial"/>
                <a:ea typeface="Arial"/>
                <a:cs typeface="Arial"/>
                <a:sym typeface="Arial"/>
              </a:rPr>
              <a:t>District Deputy – Outside of your council ALWAYS start here</a:t>
            </a:r>
            <a:endParaRPr/>
          </a:p>
          <a:p>
            <a:pPr marL="457200" marR="0" lvl="0" indent="-457200" algn="l" rtl="0">
              <a:spcBef>
                <a:spcPts val="0"/>
              </a:spcBef>
              <a:spcAft>
                <a:spcPts val="0"/>
              </a:spcAft>
              <a:buClr>
                <a:srgbClr val="7F7F7F"/>
              </a:buClr>
              <a:buSzPts val="2200"/>
              <a:buFont typeface="Arial"/>
              <a:buChar char="•"/>
            </a:pPr>
            <a:r>
              <a:rPr lang="en-US" sz="2200">
                <a:solidFill>
                  <a:srgbClr val="7F7F7F"/>
                </a:solidFill>
                <a:latin typeface="Arial"/>
                <a:ea typeface="Arial"/>
                <a:cs typeface="Arial"/>
                <a:sym typeface="Arial"/>
              </a:rPr>
              <a:t>State Officers &amp; Directors (your DD will assist)</a:t>
            </a:r>
            <a:endParaRPr/>
          </a:p>
        </p:txBody>
      </p:sp>
      <p:pic>
        <p:nvPicPr>
          <p:cNvPr id="520" name="Google Shape;520;p34">
            <a:hlinkClick r:id="rId9"/>
          </p:cNvPr>
          <p:cNvPicPr preferRelativeResize="0"/>
          <p:nvPr/>
        </p:nvPicPr>
        <p:blipFill rotWithShape="1">
          <a:blip r:embed="rId10">
            <a:alphaModFix/>
          </a:blip>
          <a:srcRect/>
          <a:stretch/>
        </p:blipFill>
        <p:spPr>
          <a:xfrm>
            <a:off x="278940" y="1599549"/>
            <a:ext cx="385654" cy="336804"/>
          </a:xfrm>
          <a:prstGeom prst="rect">
            <a:avLst/>
          </a:prstGeom>
          <a:noFill/>
          <a:ln>
            <a:noFill/>
          </a:ln>
        </p:spPr>
      </p:pic>
      <p:pic>
        <p:nvPicPr>
          <p:cNvPr id="521" name="Google Shape;521;p34">
            <a:hlinkClick r:id="rId11"/>
          </p:cNvPr>
          <p:cNvPicPr preferRelativeResize="0"/>
          <p:nvPr/>
        </p:nvPicPr>
        <p:blipFill rotWithShape="1">
          <a:blip r:embed="rId10">
            <a:alphaModFix/>
          </a:blip>
          <a:srcRect/>
          <a:stretch/>
        </p:blipFill>
        <p:spPr>
          <a:xfrm>
            <a:off x="278940" y="2950065"/>
            <a:ext cx="385654" cy="336804"/>
          </a:xfrm>
          <a:prstGeom prst="rect">
            <a:avLst/>
          </a:prstGeom>
          <a:noFill/>
          <a:ln>
            <a:noFill/>
          </a:ln>
        </p:spPr>
      </p:pic>
      <p:pic>
        <p:nvPicPr>
          <p:cNvPr id="522" name="Google Shape;522;p34"/>
          <p:cNvPicPr preferRelativeResize="0"/>
          <p:nvPr/>
        </p:nvPicPr>
        <p:blipFill rotWithShape="1">
          <a:blip r:embed="rId12">
            <a:alphaModFix/>
          </a:blip>
          <a:srcRect/>
          <a:stretch/>
        </p:blipFill>
        <p:spPr>
          <a:xfrm>
            <a:off x="6550603" y="34571"/>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50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mt="9000"/>
          </a:blip>
          <a:stretch>
            <a:fillRect/>
          </a:stretch>
        </a:blipFill>
        <a:effectLst/>
      </p:bgPr>
    </p:bg>
    <p:spTree>
      <p:nvGrpSpPr>
        <p:cNvPr id="1" name="Shape 527"/>
        <p:cNvGrpSpPr/>
        <p:nvPr/>
      </p:nvGrpSpPr>
      <p:grpSpPr>
        <a:xfrm>
          <a:off x="0" y="0"/>
          <a:ext cx="0" cy="0"/>
          <a:chOff x="0" y="0"/>
          <a:chExt cx="0" cy="0"/>
        </a:xfrm>
      </p:grpSpPr>
      <p:sp>
        <p:nvSpPr>
          <p:cNvPr id="528" name="Google Shape;528;p35"/>
          <p:cNvSpPr txBox="1"/>
          <p:nvPr/>
        </p:nvSpPr>
        <p:spPr>
          <a:xfrm>
            <a:off x="400050" y="1019175"/>
            <a:ext cx="7924800" cy="23082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7F7F7F"/>
                </a:solidFill>
                <a:latin typeface="Arial"/>
                <a:ea typeface="Arial"/>
                <a:cs typeface="Arial"/>
                <a:sym typeface="Arial"/>
              </a:rPr>
              <a:t>Running successful meetings:</a:t>
            </a:r>
            <a:endParaRPr/>
          </a:p>
          <a:p>
            <a:pPr marL="457200" marR="0" lvl="0" indent="-45720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Grand Knights roles and responsibilities</a:t>
            </a:r>
            <a:endParaRPr sz="2400">
              <a:solidFill>
                <a:srgbClr val="7F7F7F"/>
              </a:solidFill>
              <a:latin typeface="Arial"/>
              <a:ea typeface="Arial"/>
              <a:cs typeface="Arial"/>
              <a:sym typeface="Arial"/>
            </a:endParaRPr>
          </a:p>
          <a:p>
            <a:pPr marL="457200" marR="0" lvl="0" indent="-45720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Before the meeting – </a:t>
            </a:r>
            <a:r>
              <a:rPr lang="en-US" sz="2400">
                <a:solidFill>
                  <a:srgbClr val="7F7F7F"/>
                </a:solidFill>
                <a:latin typeface="Arial"/>
                <a:ea typeface="Arial"/>
                <a:cs typeface="Arial"/>
                <a:sym typeface="Arial"/>
              </a:rPr>
              <a:t>Preparation </a:t>
            </a:r>
            <a:endParaRPr/>
          </a:p>
          <a:p>
            <a:pPr marL="457200" marR="0" lvl="0" indent="-45720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During the meeting – </a:t>
            </a:r>
            <a:r>
              <a:rPr lang="en-US" sz="2400">
                <a:solidFill>
                  <a:srgbClr val="7F7F7F"/>
                </a:solidFill>
                <a:latin typeface="Arial"/>
                <a:ea typeface="Arial"/>
                <a:cs typeface="Arial"/>
                <a:sym typeface="Arial"/>
              </a:rPr>
              <a:t>Effective Execution</a:t>
            </a:r>
            <a:endParaRPr/>
          </a:p>
          <a:p>
            <a:pPr marL="457200" marR="0" lvl="0" indent="-45720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After the meeting </a:t>
            </a:r>
            <a:r>
              <a:rPr lang="en-US" sz="2400">
                <a:solidFill>
                  <a:srgbClr val="7F7F7F"/>
                </a:solidFill>
                <a:latin typeface="Arial"/>
                <a:ea typeface="Arial"/>
                <a:cs typeface="Arial"/>
                <a:sym typeface="Arial"/>
              </a:rPr>
              <a:t>– Follow up</a:t>
            </a:r>
            <a:endParaRPr/>
          </a:p>
        </p:txBody>
      </p:sp>
      <p:sp>
        <p:nvSpPr>
          <p:cNvPr id="529" name="Google Shape;529;p35"/>
          <p:cNvSpPr txBox="1">
            <a:spLocks noGrp="1"/>
          </p:cNvSpPr>
          <p:nvPr>
            <p:ph type="title"/>
          </p:nvPr>
        </p:nvSpPr>
        <p:spPr>
          <a:xfrm>
            <a:off x="37965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2nd Module  - Running Successful Meetings</a:t>
            </a:r>
            <a:endParaRPr/>
          </a:p>
        </p:txBody>
      </p:sp>
      <p:pic>
        <p:nvPicPr>
          <p:cNvPr id="530" name="Google Shape;530;p35">
            <a:hlinkClick r:id="rId4" action="ppaction://hlinksldjump"/>
          </p:cNvPr>
          <p:cNvPicPr preferRelativeResize="0"/>
          <p:nvPr/>
        </p:nvPicPr>
        <p:blipFill rotWithShape="1">
          <a:blip r:embed="rId5">
            <a:alphaModFix/>
          </a:blip>
          <a:srcRect l="9413" t="9513" r="8535" b="9512"/>
          <a:stretch/>
        </p:blipFill>
        <p:spPr>
          <a:xfrm>
            <a:off x="8573560" y="6335043"/>
            <a:ext cx="453844" cy="447884"/>
          </a:xfrm>
          <a:prstGeom prst="rect">
            <a:avLst/>
          </a:prstGeom>
          <a:noFill/>
          <a:ln>
            <a:noFill/>
          </a:ln>
        </p:spPr>
      </p:pic>
      <p:sp>
        <p:nvSpPr>
          <p:cNvPr id="531" name="Google Shape;531;p35"/>
          <p:cNvSpPr/>
          <p:nvPr/>
        </p:nvSpPr>
        <p:spPr>
          <a:xfrm>
            <a:off x="5687904" y="3691851"/>
            <a:ext cx="3021082" cy="2749142"/>
          </a:xfrm>
          <a:prstGeom prst="roundRect">
            <a:avLst>
              <a:gd name="adj" fmla="val 16667"/>
            </a:avLst>
          </a:prstGeom>
          <a:noFill/>
          <a:ln w="571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0" marR="0" lvl="0" indent="0" algn="ctr" rtl="0">
              <a:spcBef>
                <a:spcPts val="0"/>
              </a:spcBef>
              <a:spcAft>
                <a:spcPts val="0"/>
              </a:spcAft>
              <a:buNone/>
            </a:pPr>
            <a:endParaRPr sz="1400">
              <a:solidFill>
                <a:srgbClr val="7F7F7F"/>
              </a:solidFill>
              <a:latin typeface="Arial"/>
              <a:ea typeface="Arial"/>
              <a:cs typeface="Arial"/>
              <a:sym typeface="Arial"/>
            </a:endParaRPr>
          </a:p>
          <a:p>
            <a:pPr marL="461963" marR="0" lvl="0" indent="0" algn="ctr" rtl="0">
              <a:spcBef>
                <a:spcPts val="0"/>
              </a:spcBef>
              <a:spcAft>
                <a:spcPts val="0"/>
              </a:spcAft>
              <a:buNone/>
            </a:pPr>
            <a:endParaRPr sz="1400">
              <a:solidFill>
                <a:srgbClr val="7F7F7F"/>
              </a:solidFill>
              <a:latin typeface="Arial"/>
              <a:ea typeface="Arial"/>
              <a:cs typeface="Arial"/>
              <a:sym typeface="Arial"/>
            </a:endParaRPr>
          </a:p>
          <a:p>
            <a:pPr marL="461963" marR="0" lvl="0" indent="0" algn="l" rtl="0">
              <a:spcBef>
                <a:spcPts val="0"/>
              </a:spcBef>
              <a:spcAft>
                <a:spcPts val="0"/>
              </a:spcAft>
              <a:buNone/>
            </a:pPr>
            <a:r>
              <a:rPr lang="en-US" sz="1400">
                <a:solidFill>
                  <a:srgbClr val="7F7F7F"/>
                </a:solidFill>
                <a:latin typeface="Arial"/>
                <a:ea typeface="Arial"/>
                <a:cs typeface="Arial"/>
                <a:sym typeface="Arial"/>
              </a:rPr>
              <a:t>Watch this video on how to run a successful council meeting</a:t>
            </a:r>
            <a:endParaRPr sz="1800">
              <a:solidFill>
                <a:schemeClr val="lt1"/>
              </a:solidFill>
              <a:latin typeface="Arial"/>
              <a:ea typeface="Arial"/>
              <a:cs typeface="Arial"/>
              <a:sym typeface="Arial"/>
            </a:endParaRPr>
          </a:p>
        </p:txBody>
      </p:sp>
      <p:pic>
        <p:nvPicPr>
          <p:cNvPr id="532" name="Google Shape;532;p35" descr="tip-uai-516x516 -"/>
          <p:cNvPicPr preferRelativeResize="0"/>
          <p:nvPr/>
        </p:nvPicPr>
        <p:blipFill rotWithShape="1">
          <a:blip r:embed="rId6">
            <a:alphaModFix/>
          </a:blip>
          <a:srcRect/>
          <a:stretch/>
        </p:blipFill>
        <p:spPr>
          <a:xfrm>
            <a:off x="5423179" y="3691851"/>
            <a:ext cx="1513537" cy="1513537"/>
          </a:xfrm>
          <a:prstGeom prst="rect">
            <a:avLst/>
          </a:prstGeom>
          <a:noFill/>
          <a:ln>
            <a:noFill/>
          </a:ln>
        </p:spPr>
      </p:pic>
      <p:pic>
        <p:nvPicPr>
          <p:cNvPr id="533" name="Google Shape;533;p35">
            <a:hlinkClick r:id="rId7"/>
          </p:cNvPr>
          <p:cNvPicPr preferRelativeResize="0"/>
          <p:nvPr/>
        </p:nvPicPr>
        <p:blipFill rotWithShape="1">
          <a:blip r:embed="rId8">
            <a:alphaModFix/>
          </a:blip>
          <a:srcRect/>
          <a:stretch/>
        </p:blipFill>
        <p:spPr>
          <a:xfrm>
            <a:off x="5791342" y="5205388"/>
            <a:ext cx="497165" cy="434190"/>
          </a:xfrm>
          <a:prstGeom prst="rect">
            <a:avLst/>
          </a:prstGeom>
          <a:noFill/>
          <a:ln>
            <a:noFill/>
          </a:ln>
        </p:spPr>
      </p:pic>
      <p:pic>
        <p:nvPicPr>
          <p:cNvPr id="534" name="Google Shape;534;p35"/>
          <p:cNvPicPr preferRelativeResize="0"/>
          <p:nvPr/>
        </p:nvPicPr>
        <p:blipFill rotWithShape="1">
          <a:blip r:embed="rId9">
            <a:alphaModFix/>
          </a:blip>
          <a:srcRect/>
          <a:stretch/>
        </p:blipFill>
        <p:spPr>
          <a:xfrm>
            <a:off x="6589206" y="4055184"/>
            <a:ext cx="1972823" cy="981274"/>
          </a:xfrm>
          <a:prstGeom prst="rect">
            <a:avLst/>
          </a:prstGeom>
          <a:noFill/>
          <a:ln>
            <a:noFill/>
          </a:ln>
        </p:spPr>
      </p:pic>
      <p:pic>
        <p:nvPicPr>
          <p:cNvPr id="535" name="Google Shape;535;p35"/>
          <p:cNvPicPr preferRelativeResize="0"/>
          <p:nvPr/>
        </p:nvPicPr>
        <p:blipFill rotWithShape="1">
          <a:blip r:embed="rId10">
            <a:alphaModFix/>
          </a:blip>
          <a:srcRect/>
          <a:stretch/>
        </p:blipFill>
        <p:spPr>
          <a:xfrm>
            <a:off x="6588845" y="45124"/>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Effect transition="in" filter="fade">
                                      <p:cBhvr>
                                        <p:cTn id="7" dur="5000"/>
                                        <p:tgtEl>
                                          <p:spTgt spid="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mt="9000"/>
          </a:blip>
          <a:stretch>
            <a:fillRect/>
          </a:stretch>
        </a:blipFill>
        <a:effectLst/>
      </p:bgPr>
    </p:bg>
    <p:spTree>
      <p:nvGrpSpPr>
        <p:cNvPr id="1" name="Shape 540"/>
        <p:cNvGrpSpPr/>
        <p:nvPr/>
      </p:nvGrpSpPr>
      <p:grpSpPr>
        <a:xfrm>
          <a:off x="0" y="0"/>
          <a:ext cx="0" cy="0"/>
          <a:chOff x="0" y="0"/>
          <a:chExt cx="0" cy="0"/>
        </a:xfrm>
      </p:grpSpPr>
      <p:sp>
        <p:nvSpPr>
          <p:cNvPr id="541" name="Google Shape;541;p36"/>
          <p:cNvSpPr txBox="1"/>
          <p:nvPr/>
        </p:nvSpPr>
        <p:spPr>
          <a:xfrm>
            <a:off x="713433" y="1111287"/>
            <a:ext cx="57912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rgbClr val="7F7F7F"/>
                </a:solidFill>
                <a:latin typeface="Arial"/>
                <a:ea typeface="Arial"/>
                <a:cs typeface="Arial"/>
                <a:sym typeface="Arial"/>
              </a:rPr>
              <a:t>Men don’t join the Knights to pay dues and go to meetings</a:t>
            </a:r>
            <a:endParaRPr/>
          </a:p>
        </p:txBody>
      </p:sp>
      <p:sp>
        <p:nvSpPr>
          <p:cNvPr id="542" name="Google Shape;542;p36"/>
          <p:cNvSpPr txBox="1"/>
          <p:nvPr/>
        </p:nvSpPr>
        <p:spPr>
          <a:xfrm>
            <a:off x="540099" y="2296642"/>
            <a:ext cx="7543800" cy="3429000"/>
          </a:xfrm>
          <a:prstGeom prst="rect">
            <a:avLst/>
          </a:prstGeom>
          <a:noFill/>
          <a:ln>
            <a:noFill/>
          </a:ln>
        </p:spPr>
        <p:txBody>
          <a:bodyPr spcFirstLastPara="1" wrap="square" lIns="91425" tIns="45700" rIns="91425" bIns="45700" anchor="t" anchorCtr="0">
            <a:noAutofit/>
          </a:bodyPr>
          <a:lstStyle/>
          <a:p>
            <a:pPr marL="0" marR="0" lvl="0" indent="-17780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Facilitate </a:t>
            </a:r>
            <a:r>
              <a:rPr lang="en-US" sz="2400">
                <a:solidFill>
                  <a:srgbClr val="7F7F7F"/>
                </a:solidFill>
                <a:latin typeface="Arial"/>
                <a:ea typeface="Arial"/>
                <a:cs typeface="Arial"/>
                <a:sym typeface="Arial"/>
              </a:rPr>
              <a:t>– Don’t dominate</a:t>
            </a:r>
            <a:endParaRPr/>
          </a:p>
          <a:p>
            <a:pPr marL="0" marR="0" lvl="0" indent="-17780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Fun </a:t>
            </a:r>
            <a:r>
              <a:rPr lang="en-US" sz="2400">
                <a:solidFill>
                  <a:srgbClr val="7F7F7F"/>
                </a:solidFill>
                <a:latin typeface="Arial"/>
                <a:ea typeface="Arial"/>
                <a:cs typeface="Arial"/>
                <a:sym typeface="Arial"/>
              </a:rPr>
              <a:t>– Meetings should be enjoyable</a:t>
            </a:r>
            <a:endParaRPr sz="2400" i="1" u="sng">
              <a:solidFill>
                <a:srgbClr val="7F7F7F"/>
              </a:solidFill>
              <a:latin typeface="Arial"/>
              <a:ea typeface="Arial"/>
              <a:cs typeface="Arial"/>
              <a:sym typeface="Arial"/>
            </a:endParaRPr>
          </a:p>
          <a:p>
            <a:pPr marL="0" marR="0" lvl="0" indent="-17780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Informative </a:t>
            </a:r>
            <a:r>
              <a:rPr lang="en-US" sz="2400">
                <a:solidFill>
                  <a:srgbClr val="7F7F7F"/>
                </a:solidFill>
                <a:latin typeface="Arial"/>
                <a:ea typeface="Arial"/>
                <a:cs typeface="Arial"/>
                <a:sym typeface="Arial"/>
              </a:rPr>
              <a:t>– Communicate valuable information</a:t>
            </a:r>
            <a:endParaRPr/>
          </a:p>
          <a:p>
            <a:pPr marL="0" marR="0" lvl="0" indent="-17780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Interesting </a:t>
            </a:r>
            <a:r>
              <a:rPr lang="en-US" sz="2400">
                <a:solidFill>
                  <a:srgbClr val="7F7F7F"/>
                </a:solidFill>
                <a:latin typeface="Arial"/>
                <a:ea typeface="Arial"/>
                <a:cs typeface="Arial"/>
                <a:sym typeface="Arial"/>
              </a:rPr>
              <a:t>– Not boring</a:t>
            </a:r>
            <a:endParaRPr/>
          </a:p>
          <a:p>
            <a:pPr marL="0" marR="0" lvl="0" indent="-17780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Moving </a:t>
            </a:r>
            <a:r>
              <a:rPr lang="en-US" sz="2400">
                <a:solidFill>
                  <a:srgbClr val="7F7F7F"/>
                </a:solidFill>
                <a:latin typeface="Arial"/>
                <a:ea typeface="Arial"/>
                <a:cs typeface="Arial"/>
                <a:sym typeface="Arial"/>
              </a:rPr>
              <a:t>– Don’t let things get off track</a:t>
            </a:r>
            <a:endParaRPr/>
          </a:p>
          <a:p>
            <a:pPr marL="0" marR="0" lvl="0" indent="0" algn="l" rtl="0">
              <a:spcBef>
                <a:spcPts val="0"/>
              </a:spcBef>
              <a:spcAft>
                <a:spcPts val="0"/>
              </a:spcAft>
              <a:buClr>
                <a:schemeClr val="lt1"/>
              </a:buClr>
              <a:buSzPts val="2400"/>
              <a:buFont typeface="Arial"/>
              <a:buNone/>
            </a:pPr>
            <a:endParaRPr sz="2400">
              <a:solidFill>
                <a:srgbClr val="7F7F7F"/>
              </a:solidFill>
              <a:latin typeface="Arial"/>
              <a:ea typeface="Arial"/>
              <a:cs typeface="Arial"/>
              <a:sym typeface="Arial"/>
            </a:endParaRPr>
          </a:p>
          <a:p>
            <a:pPr marL="0" marR="0" lvl="0" indent="0" algn="l" rtl="0">
              <a:spcBef>
                <a:spcPts val="0"/>
              </a:spcBef>
              <a:spcAft>
                <a:spcPts val="0"/>
              </a:spcAft>
              <a:buClr>
                <a:srgbClr val="7F7F7F"/>
              </a:buClr>
              <a:buSzPts val="2800"/>
              <a:buFont typeface="Arial"/>
              <a:buNone/>
            </a:pPr>
            <a:r>
              <a:rPr lang="en-US" sz="2800" i="1">
                <a:solidFill>
                  <a:srgbClr val="7F7F7F"/>
                </a:solidFill>
                <a:latin typeface="Arial"/>
                <a:ea typeface="Arial"/>
                <a:cs typeface="Arial"/>
                <a:sym typeface="Arial"/>
              </a:rPr>
              <a:t>Goal: Have your members leave the meeting saying…  “Wow!  That was a great meeting!!!”</a:t>
            </a:r>
            <a:endParaRPr/>
          </a:p>
          <a:p>
            <a:pPr marL="0" marR="0" lvl="0" indent="0" algn="l" rtl="0">
              <a:spcBef>
                <a:spcPts val="560"/>
              </a:spcBef>
              <a:spcAft>
                <a:spcPts val="0"/>
              </a:spcAft>
              <a:buClr>
                <a:schemeClr val="lt1"/>
              </a:buClr>
              <a:buSzPts val="2800"/>
              <a:buFont typeface="Arial"/>
              <a:buNone/>
            </a:pPr>
            <a:endParaRPr sz="2800">
              <a:solidFill>
                <a:srgbClr val="7F7F7F"/>
              </a:solidFill>
              <a:latin typeface="Arial"/>
              <a:ea typeface="Arial"/>
              <a:cs typeface="Arial"/>
              <a:sym typeface="Arial"/>
            </a:endParaRPr>
          </a:p>
        </p:txBody>
      </p:sp>
      <p:pic>
        <p:nvPicPr>
          <p:cNvPr id="543" name="Google Shape;543;p36" descr="C:\Users\timdunning\AppData\Local\Microsoft\Windows\Temporary Internet Files\Content.IE5\NG4AP757\presentations[1].jpg"/>
          <p:cNvPicPr preferRelativeResize="0"/>
          <p:nvPr/>
        </p:nvPicPr>
        <p:blipFill rotWithShape="1">
          <a:blip r:embed="rId4">
            <a:alphaModFix/>
          </a:blip>
          <a:srcRect/>
          <a:stretch/>
        </p:blipFill>
        <p:spPr>
          <a:xfrm>
            <a:off x="6413780" y="634970"/>
            <a:ext cx="2860848" cy="2860848"/>
          </a:xfrm>
          <a:prstGeom prst="rect">
            <a:avLst/>
          </a:prstGeom>
          <a:noFill/>
          <a:ln>
            <a:noFill/>
          </a:ln>
        </p:spPr>
      </p:pic>
      <p:sp>
        <p:nvSpPr>
          <p:cNvPr id="544" name="Google Shape;544;p36"/>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Roles &amp; Responsibilities</a:t>
            </a:r>
            <a:endParaRPr/>
          </a:p>
        </p:txBody>
      </p:sp>
      <p:pic>
        <p:nvPicPr>
          <p:cNvPr id="545" name="Google Shape;545;p36">
            <a:hlinkClick r:id="rId5" action="ppaction://hlinksldjump"/>
          </p:cNvPr>
          <p:cNvPicPr preferRelativeResize="0"/>
          <p:nvPr/>
        </p:nvPicPr>
        <p:blipFill rotWithShape="1">
          <a:blip r:embed="rId6">
            <a:alphaModFix/>
          </a:blip>
          <a:srcRect l="9413" t="9513" r="8535" b="9512"/>
          <a:stretch/>
        </p:blipFill>
        <p:spPr>
          <a:xfrm>
            <a:off x="8573560" y="6335043"/>
            <a:ext cx="453844" cy="447884"/>
          </a:xfrm>
          <a:prstGeom prst="rect">
            <a:avLst/>
          </a:prstGeom>
          <a:noFill/>
          <a:ln>
            <a:noFill/>
          </a:ln>
        </p:spPr>
      </p:pic>
      <p:pic>
        <p:nvPicPr>
          <p:cNvPr id="546" name="Google Shape;546;p36"/>
          <p:cNvPicPr preferRelativeResize="0"/>
          <p:nvPr/>
        </p:nvPicPr>
        <p:blipFill rotWithShape="1">
          <a:blip r:embed="rId7">
            <a:alphaModFix/>
          </a:blip>
          <a:srcRect/>
          <a:stretch/>
        </p:blipFill>
        <p:spPr>
          <a:xfrm>
            <a:off x="6546836" y="63301"/>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50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mt="9000"/>
          </a:blip>
          <a:stretch>
            <a:fillRect/>
          </a:stretch>
        </a:blipFill>
        <a:effectLst/>
      </p:bgPr>
    </p:bg>
    <p:spTree>
      <p:nvGrpSpPr>
        <p:cNvPr id="1" name="Shape 551"/>
        <p:cNvGrpSpPr/>
        <p:nvPr/>
      </p:nvGrpSpPr>
      <p:grpSpPr>
        <a:xfrm>
          <a:off x="0" y="0"/>
          <a:ext cx="0" cy="0"/>
          <a:chOff x="0" y="0"/>
          <a:chExt cx="0" cy="0"/>
        </a:xfrm>
      </p:grpSpPr>
      <p:sp>
        <p:nvSpPr>
          <p:cNvPr id="552" name="Google Shape;552;p37"/>
          <p:cNvSpPr txBox="1"/>
          <p:nvPr/>
        </p:nvSpPr>
        <p:spPr>
          <a:xfrm>
            <a:off x="660679" y="885825"/>
            <a:ext cx="8244170" cy="4114800"/>
          </a:xfrm>
          <a:prstGeom prst="rect">
            <a:avLst/>
          </a:prstGeom>
          <a:noFill/>
          <a:ln>
            <a:noFill/>
          </a:ln>
        </p:spPr>
        <p:txBody>
          <a:bodyPr spcFirstLastPara="1" wrap="square" lIns="91425" tIns="45700" rIns="91425" bIns="45700" anchor="t" anchorCtr="0">
            <a:noAutofit/>
          </a:bodyPr>
          <a:lstStyle/>
          <a:p>
            <a:pPr marL="0" marR="0" lvl="0" indent="-203200" algn="l" rtl="0">
              <a:spcBef>
                <a:spcPts val="0"/>
              </a:spcBef>
              <a:spcAft>
                <a:spcPts val="0"/>
              </a:spcAft>
              <a:buClr>
                <a:srgbClr val="7F7F7F"/>
              </a:buClr>
              <a:buSzPts val="3200"/>
              <a:buFont typeface="Arial"/>
              <a:buChar char="•"/>
            </a:pPr>
            <a:r>
              <a:rPr lang="en-US" sz="3200">
                <a:solidFill>
                  <a:srgbClr val="7F7F7F"/>
                </a:solidFill>
                <a:latin typeface="Arial"/>
                <a:ea typeface="Arial"/>
                <a:cs typeface="Arial"/>
                <a:sym typeface="Arial"/>
              </a:rPr>
              <a:t>Review “The Method of Conducting Council Meetings”</a:t>
            </a:r>
            <a:endParaRPr sz="2800">
              <a:solidFill>
                <a:srgbClr val="7F7F7F"/>
              </a:solidFill>
              <a:latin typeface="Arial"/>
              <a:ea typeface="Arial"/>
              <a:cs typeface="Arial"/>
              <a:sym typeface="Arial"/>
            </a:endParaRPr>
          </a:p>
          <a:p>
            <a:pPr marL="0" marR="0" lvl="0" indent="-203200" algn="l" rtl="0">
              <a:spcBef>
                <a:spcPts val="0"/>
              </a:spcBef>
              <a:spcAft>
                <a:spcPts val="0"/>
              </a:spcAft>
              <a:buClr>
                <a:srgbClr val="7F7F7F"/>
              </a:buClr>
              <a:buSzPts val="3200"/>
              <a:buFont typeface="Arial"/>
              <a:buChar char="•"/>
            </a:pPr>
            <a:r>
              <a:rPr lang="en-US" sz="3200">
                <a:solidFill>
                  <a:srgbClr val="7F7F7F"/>
                </a:solidFill>
                <a:latin typeface="Arial"/>
                <a:ea typeface="Arial"/>
                <a:cs typeface="Arial"/>
                <a:sym typeface="Arial"/>
              </a:rPr>
              <a:t>Plan the agenda</a:t>
            </a:r>
            <a:endParaRPr/>
          </a:p>
          <a:p>
            <a:pPr marL="457200" marR="0" lvl="1" indent="-177800" algn="l" rtl="0">
              <a:spcBef>
                <a:spcPts val="0"/>
              </a:spcBef>
              <a:spcAft>
                <a:spcPts val="0"/>
              </a:spcAft>
              <a:buClr>
                <a:srgbClr val="7F7F7F"/>
              </a:buClr>
              <a:buSzPts val="2800"/>
              <a:buFont typeface="Arial"/>
              <a:buChar char="•"/>
            </a:pPr>
            <a:r>
              <a:rPr lang="en-US" sz="2800" b="0" i="0" u="none" strike="noStrike" cap="none">
                <a:solidFill>
                  <a:srgbClr val="7F7F7F"/>
                </a:solidFill>
                <a:latin typeface="Arial"/>
                <a:ea typeface="Arial"/>
                <a:cs typeface="Arial"/>
                <a:sym typeface="Arial"/>
              </a:rPr>
              <a:t>Review previous meeting minutes &amp; notes</a:t>
            </a:r>
            <a:endParaRPr/>
          </a:p>
          <a:p>
            <a:pPr marL="457200" marR="0" lvl="1" indent="-177800" algn="l" rtl="0">
              <a:spcBef>
                <a:spcPts val="0"/>
              </a:spcBef>
              <a:spcAft>
                <a:spcPts val="0"/>
              </a:spcAft>
              <a:buClr>
                <a:srgbClr val="7F7F7F"/>
              </a:buClr>
              <a:buSzPts val="2800"/>
              <a:buFont typeface="Arial"/>
              <a:buChar char="•"/>
            </a:pPr>
            <a:r>
              <a:rPr lang="en-US" sz="2800" b="0" i="0" u="none" strike="noStrike" cap="none">
                <a:solidFill>
                  <a:srgbClr val="7F7F7F"/>
                </a:solidFill>
                <a:latin typeface="Arial"/>
                <a:ea typeface="Arial"/>
                <a:cs typeface="Arial"/>
                <a:sym typeface="Arial"/>
              </a:rPr>
              <a:t>ID topics to be carried over (</a:t>
            </a:r>
            <a:r>
              <a:rPr lang="en-US" sz="2800" b="0" i="1" u="none" strike="noStrike" cap="none">
                <a:solidFill>
                  <a:srgbClr val="7F7F7F"/>
                </a:solidFill>
                <a:latin typeface="Arial"/>
                <a:ea typeface="Arial"/>
                <a:cs typeface="Arial"/>
                <a:sym typeface="Arial"/>
              </a:rPr>
              <a:t>Old Business</a:t>
            </a:r>
            <a:r>
              <a:rPr lang="en-US" sz="2800" b="0" i="0" u="none" strike="noStrike" cap="none">
                <a:solidFill>
                  <a:srgbClr val="7F7F7F"/>
                </a:solidFill>
                <a:latin typeface="Arial"/>
                <a:ea typeface="Arial"/>
                <a:cs typeface="Arial"/>
                <a:sym typeface="Arial"/>
              </a:rPr>
              <a:t>)</a:t>
            </a:r>
            <a:endParaRPr/>
          </a:p>
          <a:p>
            <a:pPr marL="457200" marR="0" lvl="1" indent="-177800" algn="l" rtl="0">
              <a:spcBef>
                <a:spcPts val="0"/>
              </a:spcBef>
              <a:spcAft>
                <a:spcPts val="0"/>
              </a:spcAft>
              <a:buClr>
                <a:srgbClr val="7F7F7F"/>
              </a:buClr>
              <a:buSzPts val="2800"/>
              <a:buFont typeface="Arial"/>
              <a:buChar char="•"/>
            </a:pPr>
            <a:r>
              <a:rPr lang="en-US" sz="2800" b="0" i="0" u="none" strike="noStrike" cap="none">
                <a:solidFill>
                  <a:srgbClr val="7F7F7F"/>
                </a:solidFill>
                <a:latin typeface="Arial"/>
                <a:ea typeface="Arial"/>
                <a:cs typeface="Arial"/>
                <a:sym typeface="Arial"/>
              </a:rPr>
              <a:t>ID new topics (</a:t>
            </a:r>
            <a:r>
              <a:rPr lang="en-US" sz="2800" b="0" i="1" u="none" strike="noStrike" cap="none">
                <a:solidFill>
                  <a:srgbClr val="7F7F7F"/>
                </a:solidFill>
                <a:latin typeface="Arial"/>
                <a:ea typeface="Arial"/>
                <a:cs typeface="Arial"/>
                <a:sym typeface="Arial"/>
              </a:rPr>
              <a:t>New Business</a:t>
            </a:r>
            <a:r>
              <a:rPr lang="en-US" sz="2800" b="0" i="0" u="none" strike="noStrike" cap="none">
                <a:solidFill>
                  <a:srgbClr val="7F7F7F"/>
                </a:solidFill>
                <a:latin typeface="Arial"/>
                <a:ea typeface="Arial"/>
                <a:cs typeface="Arial"/>
                <a:sym typeface="Arial"/>
              </a:rPr>
              <a:t>)</a:t>
            </a:r>
            <a:endParaRPr/>
          </a:p>
          <a:p>
            <a:pPr marL="457200" marR="0" lvl="1" indent="-177800" algn="l" rtl="0">
              <a:spcBef>
                <a:spcPts val="0"/>
              </a:spcBef>
              <a:spcAft>
                <a:spcPts val="0"/>
              </a:spcAft>
              <a:buClr>
                <a:srgbClr val="7F7F7F"/>
              </a:buClr>
              <a:buSzPts val="2800"/>
              <a:buFont typeface="Arial"/>
              <a:buChar char="•"/>
            </a:pPr>
            <a:r>
              <a:rPr lang="en-US" sz="2800" b="0" i="0" u="none" strike="noStrike" cap="none">
                <a:solidFill>
                  <a:srgbClr val="7F7F7F"/>
                </a:solidFill>
                <a:latin typeface="Arial"/>
                <a:ea typeface="Arial"/>
                <a:cs typeface="Arial"/>
                <a:sym typeface="Arial"/>
              </a:rPr>
              <a:t>Review Dan Remeika’s “Talking Points”</a:t>
            </a:r>
            <a:endParaRPr/>
          </a:p>
          <a:p>
            <a:pPr marL="0" marR="0" lvl="0" indent="-203200" algn="l" rtl="0">
              <a:spcBef>
                <a:spcPts val="0"/>
              </a:spcBef>
              <a:spcAft>
                <a:spcPts val="0"/>
              </a:spcAft>
              <a:buClr>
                <a:srgbClr val="7F7F7F"/>
              </a:buClr>
              <a:buSzPts val="3200"/>
              <a:buFont typeface="Arial"/>
              <a:buChar char="•"/>
            </a:pPr>
            <a:r>
              <a:rPr lang="en-US" sz="3200">
                <a:solidFill>
                  <a:srgbClr val="7F7F7F"/>
                </a:solidFill>
                <a:latin typeface="Arial"/>
                <a:ea typeface="Arial"/>
                <a:cs typeface="Arial"/>
                <a:sym typeface="Arial"/>
              </a:rPr>
              <a:t>Communicate the agenda</a:t>
            </a:r>
            <a:endParaRPr/>
          </a:p>
          <a:p>
            <a:pPr marL="457200" marR="0" lvl="1" indent="-177800" algn="l" rtl="0">
              <a:spcBef>
                <a:spcPts val="0"/>
              </a:spcBef>
              <a:spcAft>
                <a:spcPts val="0"/>
              </a:spcAft>
              <a:buClr>
                <a:srgbClr val="7F7F7F"/>
              </a:buClr>
              <a:buSzPts val="2800"/>
              <a:buFont typeface="Arial"/>
              <a:buChar char="•"/>
            </a:pPr>
            <a:r>
              <a:rPr lang="en-US" sz="2800" b="0" i="0" u="none" strike="noStrike" cap="none">
                <a:solidFill>
                  <a:srgbClr val="7F7F7F"/>
                </a:solidFill>
                <a:latin typeface="Arial"/>
                <a:ea typeface="Arial"/>
                <a:cs typeface="Arial"/>
                <a:sym typeface="Arial"/>
              </a:rPr>
              <a:t>ID important topics, discussions, or, votes</a:t>
            </a:r>
            <a:endParaRPr sz="4000" b="0" i="0" u="none" strike="noStrike" cap="none">
              <a:solidFill>
                <a:srgbClr val="7F7F7F"/>
              </a:solidFill>
              <a:latin typeface="Arial"/>
              <a:ea typeface="Arial"/>
              <a:cs typeface="Arial"/>
              <a:sym typeface="Arial"/>
            </a:endParaRPr>
          </a:p>
          <a:p>
            <a:pPr marL="0" marR="0" lvl="0" indent="0" algn="l" rtl="0">
              <a:spcBef>
                <a:spcPts val="560"/>
              </a:spcBef>
              <a:spcAft>
                <a:spcPts val="0"/>
              </a:spcAft>
              <a:buClr>
                <a:schemeClr val="lt1"/>
              </a:buClr>
              <a:buSzPts val="2800"/>
              <a:buFont typeface="Arial"/>
              <a:buNone/>
            </a:pPr>
            <a:endParaRPr sz="2800">
              <a:solidFill>
                <a:srgbClr val="7F7F7F"/>
              </a:solidFill>
              <a:latin typeface="Arial"/>
              <a:ea typeface="Arial"/>
              <a:cs typeface="Arial"/>
              <a:sym typeface="Arial"/>
            </a:endParaRPr>
          </a:p>
        </p:txBody>
      </p:sp>
      <p:sp>
        <p:nvSpPr>
          <p:cNvPr id="553" name="Google Shape;553;p37"/>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Before the Meeting Preparation</a:t>
            </a:r>
            <a:endParaRPr/>
          </a:p>
        </p:txBody>
      </p:sp>
      <p:pic>
        <p:nvPicPr>
          <p:cNvPr id="554" name="Google Shape;554;p37">
            <a:hlinkClick r:id="rId4"/>
          </p:cNvPr>
          <p:cNvPicPr preferRelativeResize="0"/>
          <p:nvPr/>
        </p:nvPicPr>
        <p:blipFill rotWithShape="1">
          <a:blip r:embed="rId5">
            <a:alphaModFix/>
          </a:blip>
          <a:srcRect/>
          <a:stretch/>
        </p:blipFill>
        <p:spPr>
          <a:xfrm>
            <a:off x="369375" y="1039608"/>
            <a:ext cx="385654" cy="336804"/>
          </a:xfrm>
          <a:prstGeom prst="rect">
            <a:avLst/>
          </a:prstGeom>
          <a:noFill/>
          <a:ln>
            <a:noFill/>
          </a:ln>
        </p:spPr>
      </p:pic>
      <p:pic>
        <p:nvPicPr>
          <p:cNvPr id="555" name="Google Shape;555;p37">
            <a:hlinkClick r:id="rId6" action="ppaction://hlinksldjump"/>
          </p:cNvPr>
          <p:cNvPicPr preferRelativeResize="0"/>
          <p:nvPr/>
        </p:nvPicPr>
        <p:blipFill rotWithShape="1">
          <a:blip r:embed="rId7">
            <a:alphaModFix/>
          </a:blip>
          <a:srcRect l="9413" t="9513" r="8535" b="9512"/>
          <a:stretch/>
        </p:blipFill>
        <p:spPr>
          <a:xfrm>
            <a:off x="8573560" y="6335043"/>
            <a:ext cx="453844" cy="447884"/>
          </a:xfrm>
          <a:prstGeom prst="rect">
            <a:avLst/>
          </a:prstGeom>
          <a:noFill/>
          <a:ln>
            <a:noFill/>
          </a:ln>
        </p:spPr>
      </p:pic>
      <p:pic>
        <p:nvPicPr>
          <p:cNvPr id="556" name="Google Shape;556;p37"/>
          <p:cNvPicPr preferRelativeResize="0"/>
          <p:nvPr/>
        </p:nvPicPr>
        <p:blipFill rotWithShape="1">
          <a:blip r:embed="rId8">
            <a:alphaModFix/>
          </a:blip>
          <a:srcRect/>
          <a:stretch/>
        </p:blipFill>
        <p:spPr>
          <a:xfrm>
            <a:off x="6444095" y="7949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6"/>
                                        </p:tgtEl>
                                        <p:attrNameLst>
                                          <p:attrName>style.visibility</p:attrName>
                                        </p:attrNameLst>
                                      </p:cBhvr>
                                      <p:to>
                                        <p:strVal val="visible"/>
                                      </p:to>
                                    </p:set>
                                    <p:animEffect transition="in" filter="fade">
                                      <p:cBhvr>
                                        <p:cTn id="7" dur="5000"/>
                                        <p:tgtEl>
                                          <p:spTgt spid="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mt="9000"/>
          </a:blip>
          <a:stretch>
            <a:fillRect/>
          </a:stretch>
        </a:blipFill>
        <a:effectLst/>
      </p:bgPr>
    </p:bg>
    <p:spTree>
      <p:nvGrpSpPr>
        <p:cNvPr id="1" name="Shape 561"/>
        <p:cNvGrpSpPr/>
        <p:nvPr/>
      </p:nvGrpSpPr>
      <p:grpSpPr>
        <a:xfrm>
          <a:off x="0" y="0"/>
          <a:ext cx="0" cy="0"/>
          <a:chOff x="0" y="0"/>
          <a:chExt cx="0" cy="0"/>
        </a:xfrm>
      </p:grpSpPr>
      <p:sp>
        <p:nvSpPr>
          <p:cNvPr id="562" name="Google Shape;562;p38"/>
          <p:cNvSpPr txBox="1"/>
          <p:nvPr/>
        </p:nvSpPr>
        <p:spPr>
          <a:xfrm>
            <a:off x="521257" y="912725"/>
            <a:ext cx="8271049" cy="3810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Start on time, </a:t>
            </a:r>
            <a:r>
              <a:rPr lang="en-US" sz="2400" u="sng">
                <a:solidFill>
                  <a:srgbClr val="7F7F7F"/>
                </a:solidFill>
                <a:latin typeface="Arial"/>
                <a:ea typeface="Arial"/>
                <a:cs typeface="Arial"/>
                <a:sym typeface="Arial"/>
              </a:rPr>
              <a:t>every time! </a:t>
            </a:r>
            <a:r>
              <a:rPr lang="en-US" sz="2400">
                <a:solidFill>
                  <a:srgbClr val="7F7F7F"/>
                </a:solidFill>
                <a:latin typeface="Arial"/>
                <a:ea typeface="Arial"/>
                <a:cs typeface="Arial"/>
                <a:sym typeface="Arial"/>
              </a:rPr>
              <a:t>– Will help you end on time</a:t>
            </a:r>
            <a:endParaRPr/>
          </a:p>
          <a:p>
            <a:pPr marL="342900" marR="0" lvl="0" indent="-34290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Follow the agenda – Park new items for future discussions</a:t>
            </a:r>
            <a:endParaRPr/>
          </a:p>
          <a:p>
            <a:pPr marL="342900" marR="0" lvl="0" indent="-34290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Make a list of </a:t>
            </a:r>
            <a:r>
              <a:rPr lang="en-US" sz="2400" i="1">
                <a:solidFill>
                  <a:srgbClr val="7F7F7F"/>
                </a:solidFill>
                <a:latin typeface="Arial"/>
                <a:ea typeface="Arial"/>
                <a:cs typeface="Arial"/>
                <a:sym typeface="Arial"/>
              </a:rPr>
              <a:t>YOUR</a:t>
            </a:r>
            <a:r>
              <a:rPr lang="en-US" sz="2400">
                <a:solidFill>
                  <a:srgbClr val="7F7F7F"/>
                </a:solidFill>
                <a:latin typeface="Arial"/>
                <a:ea typeface="Arial"/>
                <a:cs typeface="Arial"/>
                <a:sym typeface="Arial"/>
              </a:rPr>
              <a:t> Action Items – For your Follow up</a:t>
            </a:r>
            <a:endParaRPr/>
          </a:p>
          <a:p>
            <a:pPr marL="342900" marR="0" lvl="0" indent="-34290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Assign responsibilities/tasks – For others to follow up</a:t>
            </a:r>
            <a:endParaRPr/>
          </a:p>
          <a:p>
            <a:pPr marL="342900" marR="0" lvl="0" indent="-34290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Confirm next steps</a:t>
            </a:r>
            <a:endParaRPr/>
          </a:p>
          <a:p>
            <a:pPr marL="342900" marR="0" lvl="0" indent="-34290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Don’t get “bogged down”</a:t>
            </a:r>
            <a:endParaRPr/>
          </a:p>
          <a:p>
            <a:pPr marL="342900" marR="0" lvl="0" indent="-34290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Use “Robert’s Rules” </a:t>
            </a:r>
            <a:endParaRPr/>
          </a:p>
          <a:p>
            <a:pPr marL="342900" marR="0" lvl="0" indent="-34290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How to Conduct a Meeting Pamphlet</a:t>
            </a:r>
            <a:endParaRPr/>
          </a:p>
          <a:p>
            <a:pPr marL="342900" marR="0" lvl="0" indent="-342900" algn="l" rtl="0">
              <a:spcBef>
                <a:spcPts val="480"/>
              </a:spcBef>
              <a:spcAft>
                <a:spcPts val="0"/>
              </a:spcAft>
              <a:buClr>
                <a:srgbClr val="7F7F7F"/>
              </a:buClr>
              <a:buSzPts val="2400"/>
              <a:buFont typeface="Arial"/>
              <a:buChar char="•"/>
            </a:pPr>
            <a:r>
              <a:rPr lang="en-US" sz="2400">
                <a:solidFill>
                  <a:srgbClr val="7F7F7F"/>
                </a:solidFill>
                <a:latin typeface="Arial"/>
                <a:ea typeface="Arial"/>
                <a:cs typeface="Arial"/>
                <a:sym typeface="Arial"/>
              </a:rPr>
              <a:t>Have your council’s ADVOCATE help control the meeting</a:t>
            </a:r>
            <a:endParaRPr/>
          </a:p>
          <a:p>
            <a:pPr marL="342900" marR="0" lvl="0" indent="-342900" algn="l" rtl="0">
              <a:spcBef>
                <a:spcPts val="480"/>
              </a:spcBef>
              <a:spcAft>
                <a:spcPts val="0"/>
              </a:spcAft>
              <a:buClr>
                <a:srgbClr val="7F7F7F"/>
              </a:buClr>
              <a:buSzPts val="2400"/>
              <a:buFont typeface="Arial"/>
              <a:buChar char="•"/>
            </a:pPr>
            <a:r>
              <a:rPr lang="en-US" sz="2400">
                <a:solidFill>
                  <a:srgbClr val="7F7F7F"/>
                </a:solidFill>
                <a:latin typeface="Arial"/>
                <a:ea typeface="Arial"/>
                <a:cs typeface="Arial"/>
                <a:sym typeface="Arial"/>
              </a:rPr>
              <a:t>DO NOT revisit an issue/vote </a:t>
            </a:r>
            <a:r>
              <a:rPr lang="en-US" sz="2400" u="sng">
                <a:solidFill>
                  <a:srgbClr val="7F7F7F"/>
                </a:solidFill>
                <a:latin typeface="Arial"/>
                <a:ea typeface="Arial"/>
                <a:cs typeface="Arial"/>
                <a:sym typeface="Arial"/>
              </a:rPr>
              <a:t>UNLESS</a:t>
            </a:r>
            <a:endParaRPr/>
          </a:p>
          <a:p>
            <a:pPr marL="800100" marR="0" lvl="1" indent="-342900" algn="l" rtl="0">
              <a:spcBef>
                <a:spcPts val="440"/>
              </a:spcBef>
              <a:spcAft>
                <a:spcPts val="0"/>
              </a:spcAft>
              <a:buClr>
                <a:srgbClr val="7F7F7F"/>
              </a:buClr>
              <a:buSzPts val="2200"/>
              <a:buFont typeface="Arial"/>
              <a:buChar char="–"/>
            </a:pPr>
            <a:r>
              <a:rPr lang="en-US" sz="2200" b="0" i="0" u="none" strike="noStrike" cap="none">
                <a:solidFill>
                  <a:srgbClr val="7F7F7F"/>
                </a:solidFill>
                <a:latin typeface="Arial"/>
                <a:ea typeface="Arial"/>
                <a:cs typeface="Arial"/>
                <a:sym typeface="Arial"/>
              </a:rPr>
              <a:t>New data, or, information becomes available that could impact the original decision, or, </a:t>
            </a:r>
            <a:endParaRPr/>
          </a:p>
          <a:p>
            <a:pPr marL="800100" marR="0" lvl="1" indent="-342900" algn="l" rtl="0">
              <a:spcBef>
                <a:spcPts val="440"/>
              </a:spcBef>
              <a:spcAft>
                <a:spcPts val="0"/>
              </a:spcAft>
              <a:buClr>
                <a:srgbClr val="7F7F7F"/>
              </a:buClr>
              <a:buSzPts val="2200"/>
              <a:buFont typeface="Arial"/>
              <a:buChar char="–"/>
            </a:pPr>
            <a:r>
              <a:rPr lang="en-US" sz="2200" b="0" i="0" u="none" strike="noStrike" cap="none">
                <a:solidFill>
                  <a:srgbClr val="7F7F7F"/>
                </a:solidFill>
                <a:latin typeface="Arial"/>
                <a:ea typeface="Arial"/>
                <a:cs typeface="Arial"/>
                <a:sym typeface="Arial"/>
              </a:rPr>
              <a:t>Circumstances have changed which affected the original decision</a:t>
            </a:r>
            <a:endParaRPr/>
          </a:p>
          <a:p>
            <a:pPr marL="280988" marR="0" lvl="0" indent="-103188" algn="l" rtl="0">
              <a:spcBef>
                <a:spcPts val="0"/>
              </a:spcBef>
              <a:spcAft>
                <a:spcPts val="0"/>
              </a:spcAft>
              <a:buClr>
                <a:schemeClr val="lt1"/>
              </a:buClr>
              <a:buSzPts val="2800"/>
              <a:buFont typeface="Arial"/>
              <a:buNone/>
            </a:pPr>
            <a:endParaRPr sz="2800">
              <a:solidFill>
                <a:srgbClr val="7F7F7F"/>
              </a:solidFill>
              <a:latin typeface="Arial"/>
              <a:ea typeface="Arial"/>
              <a:cs typeface="Arial"/>
              <a:sym typeface="Arial"/>
            </a:endParaRPr>
          </a:p>
        </p:txBody>
      </p:sp>
      <p:sp>
        <p:nvSpPr>
          <p:cNvPr id="563" name="Google Shape;563;p38"/>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68750"/>
              </a:lnSpc>
              <a:spcBef>
                <a:spcPts val="0"/>
              </a:spcBef>
              <a:spcAft>
                <a:spcPts val="0"/>
              </a:spcAft>
              <a:buClr>
                <a:schemeClr val="accent1"/>
              </a:buClr>
              <a:buSzPts val="3200"/>
              <a:buFont typeface="Arial"/>
              <a:buNone/>
            </a:pPr>
            <a:r>
              <a:rPr lang="en-US" sz="3200"/>
              <a:t>During the Meeting Execution</a:t>
            </a:r>
            <a:endParaRPr/>
          </a:p>
        </p:txBody>
      </p:sp>
      <p:pic>
        <p:nvPicPr>
          <p:cNvPr id="564" name="Google Shape;564;p38">
            <a:hlinkClick r:id="rId4"/>
          </p:cNvPr>
          <p:cNvPicPr preferRelativeResize="0"/>
          <p:nvPr/>
        </p:nvPicPr>
        <p:blipFill rotWithShape="1">
          <a:blip r:embed="rId5">
            <a:alphaModFix/>
          </a:blip>
          <a:srcRect/>
          <a:stretch/>
        </p:blipFill>
        <p:spPr>
          <a:xfrm>
            <a:off x="229977" y="3587486"/>
            <a:ext cx="385654" cy="336804"/>
          </a:xfrm>
          <a:prstGeom prst="rect">
            <a:avLst/>
          </a:prstGeom>
          <a:noFill/>
          <a:ln>
            <a:noFill/>
          </a:ln>
        </p:spPr>
      </p:pic>
      <p:pic>
        <p:nvPicPr>
          <p:cNvPr id="565" name="Google Shape;565;p38">
            <a:hlinkClick r:id="rId6"/>
          </p:cNvPr>
          <p:cNvPicPr preferRelativeResize="0"/>
          <p:nvPr/>
        </p:nvPicPr>
        <p:blipFill rotWithShape="1">
          <a:blip r:embed="rId5">
            <a:alphaModFix/>
          </a:blip>
          <a:srcRect/>
          <a:stretch/>
        </p:blipFill>
        <p:spPr>
          <a:xfrm>
            <a:off x="229977" y="3210768"/>
            <a:ext cx="385654" cy="336804"/>
          </a:xfrm>
          <a:prstGeom prst="rect">
            <a:avLst/>
          </a:prstGeom>
          <a:noFill/>
          <a:ln>
            <a:noFill/>
          </a:ln>
        </p:spPr>
      </p:pic>
      <p:pic>
        <p:nvPicPr>
          <p:cNvPr id="566" name="Google Shape;566;p38">
            <a:hlinkClick r:id="rId7" action="ppaction://hlinksldjump"/>
          </p:cNvPr>
          <p:cNvPicPr preferRelativeResize="0"/>
          <p:nvPr/>
        </p:nvPicPr>
        <p:blipFill rotWithShape="1">
          <a:blip r:embed="rId8">
            <a:alphaModFix/>
          </a:blip>
          <a:srcRect l="9413" t="9513" r="8535" b="9512"/>
          <a:stretch/>
        </p:blipFill>
        <p:spPr>
          <a:xfrm>
            <a:off x="8573560" y="6335043"/>
            <a:ext cx="453844" cy="447884"/>
          </a:xfrm>
          <a:prstGeom prst="rect">
            <a:avLst/>
          </a:prstGeom>
          <a:noFill/>
          <a:ln>
            <a:noFill/>
          </a:ln>
        </p:spPr>
      </p:pic>
      <p:pic>
        <p:nvPicPr>
          <p:cNvPr id="567" name="Google Shape;567;p38"/>
          <p:cNvPicPr preferRelativeResize="0"/>
          <p:nvPr/>
        </p:nvPicPr>
        <p:blipFill rotWithShape="1">
          <a:blip r:embed="rId9">
            <a:alphaModFix/>
          </a:blip>
          <a:srcRect/>
          <a:stretch/>
        </p:blipFill>
        <p:spPr>
          <a:xfrm>
            <a:off x="6616504" y="38686"/>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7"/>
                                        </p:tgtEl>
                                        <p:attrNameLst>
                                          <p:attrName>style.visibility</p:attrName>
                                        </p:attrNameLst>
                                      </p:cBhvr>
                                      <p:to>
                                        <p:strVal val="visible"/>
                                      </p:to>
                                    </p:set>
                                    <p:animEffect transition="in" filter="fade">
                                      <p:cBhvr>
                                        <p:cTn id="7" dur="50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5"/>
          <p:cNvSpPr txBox="1">
            <a:spLocks noGrp="1"/>
          </p:cNvSpPr>
          <p:nvPr>
            <p:ph type="ctrTitle"/>
          </p:nvPr>
        </p:nvSpPr>
        <p:spPr>
          <a:xfrm>
            <a:off x="659875" y="763539"/>
            <a:ext cx="8050492" cy="4213814"/>
          </a:xfrm>
          <a:prstGeom prst="rect">
            <a:avLst/>
          </a:prstGeom>
          <a:noFill/>
          <a:ln>
            <a:noFill/>
          </a:ln>
        </p:spPr>
        <p:txBody>
          <a:bodyPr spcFirstLastPara="1" wrap="square" lIns="91425" tIns="45700" rIns="91425" bIns="45700" anchor="t" anchorCtr="0">
            <a:noAutofit/>
          </a:bodyPr>
          <a:lstStyle/>
          <a:p>
            <a:pPr marL="0" marR="0" lvl="0" indent="457200" algn="just" rtl="0">
              <a:lnSpc>
                <a:spcPct val="107000"/>
              </a:lnSpc>
              <a:spcBef>
                <a:spcPts val="0"/>
              </a:spcBef>
              <a:spcAft>
                <a:spcPts val="0"/>
              </a:spcAft>
              <a:buClr>
                <a:schemeClr val="dk1"/>
              </a:buClr>
              <a:buSzPts val="2400"/>
              <a:buFont typeface="Calibri"/>
              <a:buNone/>
            </a:pPr>
            <a:r>
              <a:rPr lang="en-US" sz="2400">
                <a:latin typeface="Calibri"/>
                <a:ea typeface="Calibri"/>
                <a:cs typeface="Calibri"/>
                <a:sym typeface="Calibri"/>
              </a:rPr>
              <a:t>Brother Knights, thank you for electing me your Grand Knight. I believe many of you know me my name is William Leveque. I married my wife Cindy in 1988. We have 3 boys 1 girl and 3 grandchildren. I went to School here at STA and so did my children. We have been members of the Parish since 1964. I became a Knight here at STA 04/1996. I have been involved at both the Parish level and at the school. I am here to serve our councils need and have an open-door policy, if there is a program you want us to be involved with, please bring it to my attention, if there is something we can do better on the programs we run let me know If you want to chair a program let me know. I look forward to our future together.</a:t>
            </a:r>
            <a:br>
              <a:rPr lang="en-US" sz="2400">
                <a:latin typeface="Calibri"/>
                <a:ea typeface="Calibri"/>
                <a:cs typeface="Calibri"/>
                <a:sym typeface="Calibri"/>
              </a:rPr>
            </a:br>
            <a:r>
              <a:rPr lang="en-US" sz="2400">
                <a:latin typeface="Calibri"/>
                <a:ea typeface="Calibri"/>
                <a:cs typeface="Calibri"/>
                <a:sym typeface="Calibri"/>
              </a:rPr>
              <a:t>Sincerely GK William LeVeque , </a:t>
            </a:r>
            <a:r>
              <a:rPr lang="en-US" sz="24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gk7816@mikofc.org</a:t>
            </a:r>
            <a:r>
              <a:rPr lang="en-US" sz="2400">
                <a:latin typeface="Calibri"/>
                <a:ea typeface="Calibri"/>
                <a:cs typeface="Calibri"/>
                <a:sym typeface="Calibri"/>
              </a:rPr>
              <a:t>, or 517-749-2011</a:t>
            </a:r>
            <a:r>
              <a:rPr lang="en-US" sz="1800">
                <a:latin typeface="Calibri"/>
                <a:ea typeface="Calibri"/>
                <a:cs typeface="Calibri"/>
                <a:sym typeface="Calibri"/>
              </a:rPr>
              <a:t>.</a:t>
            </a:r>
            <a:br>
              <a:rPr lang="en-US" sz="1800">
                <a:latin typeface="Calibri"/>
                <a:ea typeface="Calibri"/>
                <a:cs typeface="Calibri"/>
                <a:sym typeface="Calibri"/>
              </a:rPr>
            </a:b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mt="9000"/>
          </a:blip>
          <a:stretch>
            <a:fillRect/>
          </a:stretch>
        </a:blipFill>
        <a:effectLst/>
      </p:bgPr>
    </p:bg>
    <p:spTree>
      <p:nvGrpSpPr>
        <p:cNvPr id="1" name="Shape 572"/>
        <p:cNvGrpSpPr/>
        <p:nvPr/>
      </p:nvGrpSpPr>
      <p:grpSpPr>
        <a:xfrm>
          <a:off x="0" y="0"/>
          <a:ext cx="0" cy="0"/>
          <a:chOff x="0" y="0"/>
          <a:chExt cx="0" cy="0"/>
        </a:xfrm>
      </p:grpSpPr>
      <p:sp>
        <p:nvSpPr>
          <p:cNvPr id="573" name="Google Shape;573;p39"/>
          <p:cNvSpPr txBox="1"/>
          <p:nvPr/>
        </p:nvSpPr>
        <p:spPr>
          <a:xfrm>
            <a:off x="476250" y="863600"/>
            <a:ext cx="7829550" cy="3898901"/>
          </a:xfrm>
          <a:prstGeom prst="rect">
            <a:avLst/>
          </a:prstGeom>
          <a:noFill/>
          <a:ln>
            <a:noFill/>
          </a:ln>
        </p:spPr>
        <p:txBody>
          <a:bodyPr spcFirstLastPara="1" wrap="square" lIns="91425" tIns="45700" rIns="91425" bIns="45700" anchor="t" anchorCtr="0">
            <a:noAutofit/>
          </a:bodyPr>
          <a:lstStyle/>
          <a:p>
            <a:pPr marL="171450" marR="0" lvl="0" indent="-177800" algn="l" rtl="0">
              <a:spcBef>
                <a:spcPts val="0"/>
              </a:spcBef>
              <a:spcAft>
                <a:spcPts val="0"/>
              </a:spcAft>
              <a:buClr>
                <a:srgbClr val="7F7F7F"/>
              </a:buClr>
              <a:buSzPts val="2800"/>
              <a:buFont typeface="Arial"/>
              <a:buChar char="•"/>
            </a:pPr>
            <a:r>
              <a:rPr lang="en-US" sz="2800">
                <a:solidFill>
                  <a:srgbClr val="7F7F7F"/>
                </a:solidFill>
                <a:latin typeface="Arial"/>
                <a:ea typeface="Arial"/>
                <a:cs typeface="Arial"/>
                <a:sym typeface="Arial"/>
              </a:rPr>
              <a:t>  Publish meeting minutes</a:t>
            </a:r>
            <a:endParaRPr/>
          </a:p>
          <a:p>
            <a:pPr marL="800100" marR="0" lvl="2" indent="-342900" algn="l" rtl="0">
              <a:spcBef>
                <a:spcPts val="400"/>
              </a:spcBef>
              <a:spcAft>
                <a:spcPts val="0"/>
              </a:spcAft>
              <a:buClr>
                <a:srgbClr val="7F7F7F"/>
              </a:buClr>
              <a:buSzPts val="2000"/>
              <a:buFont typeface="Arial"/>
              <a:buChar char="•"/>
            </a:pPr>
            <a:r>
              <a:rPr lang="en-US" sz="2000" b="0" i="0" u="none" strike="noStrike" cap="none">
                <a:solidFill>
                  <a:srgbClr val="7F7F7F"/>
                </a:solidFill>
                <a:latin typeface="Arial"/>
                <a:ea typeface="Arial"/>
                <a:cs typeface="Arial"/>
                <a:sym typeface="Arial"/>
              </a:rPr>
              <a:t>As soon after the meeting as possible </a:t>
            </a:r>
            <a:endParaRPr/>
          </a:p>
          <a:p>
            <a:pPr marL="171450" marR="0" lvl="0" indent="-177800" algn="l" rtl="0">
              <a:spcBef>
                <a:spcPts val="560"/>
              </a:spcBef>
              <a:spcAft>
                <a:spcPts val="0"/>
              </a:spcAft>
              <a:buClr>
                <a:srgbClr val="7F7F7F"/>
              </a:buClr>
              <a:buSzPts val="2800"/>
              <a:buFont typeface="Arial"/>
              <a:buChar char="•"/>
            </a:pPr>
            <a:r>
              <a:rPr lang="en-US" sz="2800">
                <a:solidFill>
                  <a:srgbClr val="7F7F7F"/>
                </a:solidFill>
                <a:latin typeface="Arial"/>
                <a:ea typeface="Arial"/>
                <a:cs typeface="Arial"/>
                <a:sym typeface="Arial"/>
              </a:rPr>
              <a:t>  Follow-up</a:t>
            </a:r>
            <a:endParaRPr/>
          </a:p>
          <a:p>
            <a:pPr marL="800100" marR="0" lvl="2" indent="-342900" algn="l" rtl="0">
              <a:spcBef>
                <a:spcPts val="400"/>
              </a:spcBef>
              <a:spcAft>
                <a:spcPts val="0"/>
              </a:spcAft>
              <a:buClr>
                <a:srgbClr val="7F7F7F"/>
              </a:buClr>
              <a:buSzPts val="2000"/>
              <a:buFont typeface="Arial"/>
              <a:buChar char="•"/>
            </a:pPr>
            <a:r>
              <a:rPr lang="en-US" sz="2000" b="0" i="0" u="none" strike="noStrike" cap="none">
                <a:solidFill>
                  <a:srgbClr val="7F7F7F"/>
                </a:solidFill>
                <a:latin typeface="Arial"/>
                <a:ea typeface="Arial"/>
                <a:cs typeface="Arial"/>
                <a:sym typeface="Arial"/>
              </a:rPr>
              <a:t>Who’s doing what, when</a:t>
            </a:r>
            <a:endParaRPr/>
          </a:p>
          <a:p>
            <a:pPr marL="457200" marR="0" lvl="2" indent="-457200" algn="l" rtl="0">
              <a:spcBef>
                <a:spcPts val="560"/>
              </a:spcBef>
              <a:spcAft>
                <a:spcPts val="0"/>
              </a:spcAft>
              <a:buClr>
                <a:srgbClr val="7F7F7F"/>
              </a:buClr>
              <a:buSzPts val="2800"/>
              <a:buFont typeface="Arial"/>
              <a:buChar char="•"/>
            </a:pPr>
            <a:r>
              <a:rPr lang="en-US" sz="2800" b="0" i="0" u="none" strike="noStrike" cap="none">
                <a:solidFill>
                  <a:srgbClr val="7F7F7F"/>
                </a:solidFill>
                <a:latin typeface="Arial"/>
                <a:ea typeface="Arial"/>
                <a:cs typeface="Arial"/>
                <a:sym typeface="Arial"/>
              </a:rPr>
              <a:t>Including YOUR Action Items</a:t>
            </a:r>
            <a:endParaRPr/>
          </a:p>
          <a:p>
            <a:pPr marL="803275" marR="0" lvl="2" indent="-341313" algn="l" rtl="0">
              <a:spcBef>
                <a:spcPts val="480"/>
              </a:spcBef>
              <a:spcAft>
                <a:spcPts val="0"/>
              </a:spcAft>
              <a:buClr>
                <a:srgbClr val="7F7F7F"/>
              </a:buClr>
              <a:buSzPts val="2400"/>
              <a:buFont typeface="Arial"/>
              <a:buChar char="•"/>
            </a:pPr>
            <a:r>
              <a:rPr lang="en-US" sz="2400" b="0" i="0" u="none" strike="noStrike" cap="none">
                <a:solidFill>
                  <a:srgbClr val="7F7F7F"/>
                </a:solidFill>
                <a:latin typeface="Arial"/>
                <a:ea typeface="Arial"/>
                <a:cs typeface="Arial"/>
                <a:sym typeface="Arial"/>
              </a:rPr>
              <a:t>What are next steps</a:t>
            </a:r>
            <a:endParaRPr/>
          </a:p>
          <a:p>
            <a:pPr marL="0" marR="0" lvl="0" indent="0" algn="l" rtl="0">
              <a:spcBef>
                <a:spcPts val="560"/>
              </a:spcBef>
              <a:spcAft>
                <a:spcPts val="0"/>
              </a:spcAft>
              <a:buClr>
                <a:schemeClr val="lt1"/>
              </a:buClr>
              <a:buSzPts val="2800"/>
              <a:buFont typeface="Arial"/>
              <a:buNone/>
            </a:pPr>
            <a:endParaRPr sz="2800">
              <a:solidFill>
                <a:srgbClr val="7F7F7F"/>
              </a:solidFill>
              <a:latin typeface="Arial"/>
              <a:ea typeface="Arial"/>
              <a:cs typeface="Arial"/>
              <a:sym typeface="Arial"/>
            </a:endParaRPr>
          </a:p>
        </p:txBody>
      </p:sp>
      <p:sp>
        <p:nvSpPr>
          <p:cNvPr id="574" name="Google Shape;574;p39"/>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After the Meeting Follow up</a:t>
            </a:r>
            <a:endParaRPr/>
          </a:p>
        </p:txBody>
      </p:sp>
      <p:pic>
        <p:nvPicPr>
          <p:cNvPr id="575" name="Google Shape;575;p39">
            <a:hlinkClick r:id="rId4" action="ppaction://hlinksldjump"/>
          </p:cNvPr>
          <p:cNvPicPr preferRelativeResize="0"/>
          <p:nvPr/>
        </p:nvPicPr>
        <p:blipFill rotWithShape="1">
          <a:blip r:embed="rId5">
            <a:alphaModFix/>
          </a:blip>
          <a:srcRect l="9413" t="9513" r="8535" b="9512"/>
          <a:stretch/>
        </p:blipFill>
        <p:spPr>
          <a:xfrm>
            <a:off x="8573560" y="6335043"/>
            <a:ext cx="453844" cy="447884"/>
          </a:xfrm>
          <a:prstGeom prst="rect">
            <a:avLst/>
          </a:prstGeom>
          <a:noFill/>
          <a:ln>
            <a:noFill/>
          </a:ln>
        </p:spPr>
      </p:pic>
      <p:pic>
        <p:nvPicPr>
          <p:cNvPr id="576" name="Google Shape;576;p39"/>
          <p:cNvPicPr preferRelativeResize="0"/>
          <p:nvPr/>
        </p:nvPicPr>
        <p:blipFill rotWithShape="1">
          <a:blip r:embed="rId6">
            <a:alphaModFix/>
          </a:blip>
          <a:srcRect/>
          <a:stretch/>
        </p:blipFill>
        <p:spPr>
          <a:xfrm>
            <a:off x="980091" y="3999005"/>
            <a:ext cx="6639909" cy="2082517"/>
          </a:xfrm>
          <a:prstGeom prst="rect">
            <a:avLst/>
          </a:prstGeom>
          <a:noFill/>
          <a:ln>
            <a:noFill/>
          </a:ln>
        </p:spPr>
      </p:pic>
      <p:pic>
        <p:nvPicPr>
          <p:cNvPr id="577" name="Google Shape;577;p39"/>
          <p:cNvPicPr preferRelativeResize="0"/>
          <p:nvPr/>
        </p:nvPicPr>
        <p:blipFill rotWithShape="1">
          <a:blip r:embed="rId7">
            <a:alphaModFix/>
          </a:blip>
          <a:srcRect/>
          <a:stretch/>
        </p:blipFill>
        <p:spPr>
          <a:xfrm>
            <a:off x="6430027" y="7949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fade">
                                      <p:cBhvr>
                                        <p:cTn id="7" dur="50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mt="9000"/>
          </a:blip>
          <a:stretch>
            <a:fillRect/>
          </a:stretch>
        </a:blipFill>
        <a:effectLst/>
      </p:bgPr>
    </p:bg>
    <p:spTree>
      <p:nvGrpSpPr>
        <p:cNvPr id="1" name="Shape 582"/>
        <p:cNvGrpSpPr/>
        <p:nvPr/>
      </p:nvGrpSpPr>
      <p:grpSpPr>
        <a:xfrm>
          <a:off x="0" y="0"/>
          <a:ext cx="0" cy="0"/>
          <a:chOff x="0" y="0"/>
          <a:chExt cx="0" cy="0"/>
        </a:xfrm>
      </p:grpSpPr>
      <p:sp>
        <p:nvSpPr>
          <p:cNvPr id="583" name="Google Shape;583;p40"/>
          <p:cNvSpPr txBox="1"/>
          <p:nvPr/>
        </p:nvSpPr>
        <p:spPr>
          <a:xfrm>
            <a:off x="82060" y="806988"/>
            <a:ext cx="8779135" cy="2855067"/>
          </a:xfrm>
          <a:prstGeom prst="rect">
            <a:avLst/>
          </a:prstGeom>
          <a:noFill/>
          <a:ln>
            <a:noFill/>
          </a:ln>
        </p:spPr>
        <p:txBody>
          <a:bodyPr spcFirstLastPara="1" wrap="square" lIns="91425" tIns="45700" rIns="91425" bIns="45700" anchor="t" anchorCtr="0">
            <a:noAutofit/>
          </a:bodyPr>
          <a:lstStyle/>
          <a:p>
            <a:pPr marL="633413" marR="0" lvl="1" indent="-203200" algn="l" rtl="0">
              <a:spcBef>
                <a:spcPts val="0"/>
              </a:spcBef>
              <a:spcAft>
                <a:spcPts val="0"/>
              </a:spcAft>
              <a:buClr>
                <a:srgbClr val="7F7F7F"/>
              </a:buClr>
              <a:buSzPts val="3200"/>
              <a:buFont typeface="Arial"/>
              <a:buChar char="•"/>
            </a:pPr>
            <a:r>
              <a:rPr lang="en-US" sz="3200" b="0" i="0" u="none" strike="noStrike" cap="none" dirty="0">
                <a:solidFill>
                  <a:srgbClr val="7F7F7F"/>
                </a:solidFill>
                <a:latin typeface="Arial"/>
                <a:ea typeface="Arial"/>
                <a:cs typeface="Arial"/>
                <a:sym typeface="Arial"/>
              </a:rPr>
              <a:t>Lots of beneficial information available</a:t>
            </a:r>
            <a:endParaRPr dirty="0"/>
          </a:p>
          <a:p>
            <a:pPr marL="1085850" marR="0" lvl="2" indent="-171450" algn="l" rtl="0">
              <a:spcBef>
                <a:spcPts val="480"/>
              </a:spcBef>
              <a:spcAft>
                <a:spcPts val="0"/>
              </a:spcAft>
              <a:buClr>
                <a:srgbClr val="7F7F7F"/>
              </a:buClr>
              <a:buSzPts val="2400"/>
              <a:buFont typeface="Arial"/>
              <a:buChar char="•"/>
            </a:pPr>
            <a:r>
              <a:rPr lang="en-US" sz="2400" b="0" i="0" u="none" strike="noStrike" cap="none" dirty="0">
                <a:solidFill>
                  <a:srgbClr val="7F7F7F"/>
                </a:solidFill>
                <a:latin typeface="Arial"/>
                <a:ea typeface="Arial"/>
                <a:cs typeface="Arial"/>
                <a:sym typeface="Arial"/>
              </a:rPr>
              <a:t>Michigan State Council at </a:t>
            </a:r>
            <a:r>
              <a:rPr lang="en-US" sz="2400" b="0" i="0" u="sng" strike="noStrike" cap="none" dirty="0">
                <a:solidFill>
                  <a:srgbClr val="7F7F7F"/>
                </a:solidFill>
                <a:latin typeface="Arial"/>
                <a:ea typeface="Arial"/>
                <a:cs typeface="Arial"/>
                <a:sym typeface="Arial"/>
                <a:hlinkClick r:id="rId4">
                  <a:extLst>
                    <a:ext uri="{A12FA001-AC4F-418D-AE19-62706E023703}">
                      <ahyp:hlinkClr xmlns:ahyp="http://schemas.microsoft.com/office/drawing/2018/hyperlinkcolor" val="tx"/>
                    </a:ext>
                  </a:extLst>
                </a:hlinkClick>
              </a:rPr>
              <a:t>www.mikofc.org</a:t>
            </a:r>
            <a:endParaRPr sz="2400" b="0" i="0" u="none" strike="noStrike" cap="none" dirty="0">
              <a:solidFill>
                <a:srgbClr val="7F7F7F"/>
              </a:solidFill>
              <a:latin typeface="Arial"/>
              <a:ea typeface="Arial"/>
              <a:cs typeface="Arial"/>
              <a:sym typeface="Arial"/>
            </a:endParaRPr>
          </a:p>
          <a:p>
            <a:pPr marL="1547813" marR="0" lvl="3" indent="-176212" algn="l" rtl="0">
              <a:spcBef>
                <a:spcPts val="400"/>
              </a:spcBef>
              <a:spcAft>
                <a:spcPts val="0"/>
              </a:spcAft>
              <a:buClr>
                <a:srgbClr val="7F7F7F"/>
              </a:buClr>
              <a:buSzPts val="2000"/>
              <a:buFont typeface="Arial"/>
              <a:buChar char="•"/>
            </a:pPr>
            <a:r>
              <a:rPr lang="en-US" sz="2000" b="0" i="0" u="none" strike="noStrike" cap="none" dirty="0">
                <a:solidFill>
                  <a:srgbClr val="7F7F7F"/>
                </a:solidFill>
                <a:latin typeface="Arial"/>
                <a:ea typeface="Arial"/>
                <a:cs typeface="Arial"/>
                <a:sym typeface="Arial"/>
              </a:rPr>
              <a:t>“How to Conduct a Meeting Pamphlet”</a:t>
            </a:r>
            <a:endParaRPr dirty="0"/>
          </a:p>
          <a:p>
            <a:pPr marL="1547813" marR="0" lvl="3" indent="-176212" algn="l" rtl="0">
              <a:spcBef>
                <a:spcPts val="400"/>
              </a:spcBef>
              <a:spcAft>
                <a:spcPts val="0"/>
              </a:spcAft>
              <a:buClr>
                <a:srgbClr val="7F7F7F"/>
              </a:buClr>
              <a:buSzPts val="2000"/>
              <a:buFont typeface="Arial"/>
              <a:buChar char="•"/>
            </a:pPr>
            <a:r>
              <a:rPr lang="en-US" sz="2000" b="0" i="0" u="none" strike="noStrike" cap="none" dirty="0">
                <a:solidFill>
                  <a:srgbClr val="7F7F7F"/>
                </a:solidFill>
                <a:latin typeface="Arial"/>
                <a:ea typeface="Arial"/>
                <a:cs typeface="Arial"/>
                <a:sym typeface="Arial"/>
              </a:rPr>
              <a:t>Many other references. Go to “Resources”</a:t>
            </a:r>
          </a:p>
          <a:p>
            <a:pPr marL="1547813" marR="0" lvl="3" indent="-176212" algn="l" rtl="0">
              <a:spcBef>
                <a:spcPts val="400"/>
              </a:spcBef>
              <a:spcAft>
                <a:spcPts val="0"/>
              </a:spcAft>
              <a:buClr>
                <a:srgbClr val="7F7F7F"/>
              </a:buClr>
              <a:buSzPts val="2000"/>
              <a:buFont typeface="Arial"/>
              <a:buChar char="•"/>
            </a:pPr>
            <a:r>
              <a:rPr lang="en-US" sz="2400" b="0" i="0" u="none" strike="noStrike" cap="none" dirty="0">
                <a:solidFill>
                  <a:srgbClr val="7F7F7F"/>
                </a:solidFill>
                <a:latin typeface="Arial"/>
                <a:ea typeface="Arial"/>
                <a:cs typeface="Arial"/>
                <a:sym typeface="Arial"/>
              </a:rPr>
              <a:t>Supreme Council at </a:t>
            </a:r>
            <a:r>
              <a:rPr lang="en-US" sz="2400" b="0" i="0" u="sng" strike="noStrike" cap="none" dirty="0">
                <a:solidFill>
                  <a:srgbClr val="7F7F7F"/>
                </a:solidFill>
                <a:latin typeface="Arial"/>
                <a:ea typeface="Arial"/>
                <a:cs typeface="Arial"/>
                <a:sym typeface="Arial"/>
                <a:hlinkClick r:id="rId5">
                  <a:extLst>
                    <a:ext uri="{A12FA001-AC4F-418D-AE19-62706E023703}">
                      <ahyp:hlinkClr xmlns:ahyp="http://schemas.microsoft.com/office/drawing/2018/hyperlinkcolor" val="tx"/>
                    </a:ext>
                  </a:extLst>
                </a:hlinkClick>
              </a:rPr>
              <a:t>www.kofc.org</a:t>
            </a:r>
            <a:endParaRPr lang="en-US" sz="2400" b="0" i="0" u="sng" strike="noStrike" cap="none" dirty="0">
              <a:solidFill>
                <a:srgbClr val="7F7F7F"/>
              </a:solidFill>
              <a:latin typeface="Arial"/>
              <a:ea typeface="Arial"/>
              <a:cs typeface="Arial"/>
              <a:sym typeface="Arial"/>
            </a:endParaRPr>
          </a:p>
          <a:p>
            <a:pPr marL="1547813" marR="0" lvl="3" indent="-176212" algn="l" rtl="0">
              <a:spcBef>
                <a:spcPts val="400"/>
              </a:spcBef>
              <a:spcAft>
                <a:spcPts val="0"/>
              </a:spcAft>
              <a:buClr>
                <a:srgbClr val="7F7F7F"/>
              </a:buClr>
              <a:buSzPts val="2000"/>
              <a:buFont typeface="Arial"/>
              <a:buChar char="•"/>
            </a:pPr>
            <a:r>
              <a:rPr lang="en-US" sz="2400" b="0" i="0" u="none" strike="noStrike" cap="none" dirty="0">
                <a:solidFill>
                  <a:srgbClr val="7F7F7F"/>
                </a:solidFill>
                <a:latin typeface="Arial"/>
                <a:ea typeface="Arial"/>
                <a:cs typeface="Arial"/>
                <a:sym typeface="Arial"/>
              </a:rPr>
              <a:t>“Robert’s Rules Of Order”</a:t>
            </a:r>
            <a:endParaRPr dirty="0"/>
          </a:p>
        </p:txBody>
      </p:sp>
      <p:pic>
        <p:nvPicPr>
          <p:cNvPr id="584" name="Google Shape;584;p40" descr="C:\Users\timdunning\AppData\Local\Microsoft\Windows\Temporary Internet Files\Content.IE5\3MR2AWRU\4420180838_971954ef00_z[1].jpg"/>
          <p:cNvPicPr preferRelativeResize="0"/>
          <p:nvPr/>
        </p:nvPicPr>
        <p:blipFill rotWithShape="1">
          <a:blip r:embed="rId6">
            <a:alphaModFix/>
          </a:blip>
          <a:srcRect/>
          <a:stretch/>
        </p:blipFill>
        <p:spPr>
          <a:xfrm>
            <a:off x="4722725" y="3820189"/>
            <a:ext cx="4268875" cy="2855068"/>
          </a:xfrm>
          <a:prstGeom prst="rect">
            <a:avLst/>
          </a:prstGeom>
          <a:noFill/>
          <a:ln>
            <a:noFill/>
          </a:ln>
        </p:spPr>
      </p:pic>
      <p:sp>
        <p:nvSpPr>
          <p:cNvPr id="585" name="Google Shape;585;p40"/>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Effective Meeting Tools</a:t>
            </a:r>
            <a:endParaRPr/>
          </a:p>
        </p:txBody>
      </p:sp>
      <p:pic>
        <p:nvPicPr>
          <p:cNvPr id="586" name="Google Shape;586;p40">
            <a:hlinkClick r:id="rId7"/>
          </p:cNvPr>
          <p:cNvPicPr preferRelativeResize="0"/>
          <p:nvPr/>
        </p:nvPicPr>
        <p:blipFill rotWithShape="1">
          <a:blip r:embed="rId8">
            <a:alphaModFix/>
          </a:blip>
          <a:srcRect/>
          <a:stretch/>
        </p:blipFill>
        <p:spPr>
          <a:xfrm>
            <a:off x="1132485" y="1821779"/>
            <a:ext cx="385654" cy="336804"/>
          </a:xfrm>
          <a:prstGeom prst="rect">
            <a:avLst/>
          </a:prstGeom>
          <a:noFill/>
          <a:ln>
            <a:noFill/>
          </a:ln>
        </p:spPr>
      </p:pic>
      <p:pic>
        <p:nvPicPr>
          <p:cNvPr id="587" name="Google Shape;587;p40">
            <a:hlinkClick r:id="rId9"/>
          </p:cNvPr>
          <p:cNvPicPr preferRelativeResize="0"/>
          <p:nvPr/>
        </p:nvPicPr>
        <p:blipFill rotWithShape="1">
          <a:blip r:embed="rId8">
            <a:alphaModFix/>
          </a:blip>
          <a:srcRect/>
          <a:stretch/>
        </p:blipFill>
        <p:spPr>
          <a:xfrm>
            <a:off x="1132485" y="2923717"/>
            <a:ext cx="385654" cy="336804"/>
          </a:xfrm>
          <a:prstGeom prst="rect">
            <a:avLst/>
          </a:prstGeom>
          <a:noFill/>
          <a:ln>
            <a:noFill/>
          </a:ln>
        </p:spPr>
      </p:pic>
      <p:pic>
        <p:nvPicPr>
          <p:cNvPr id="588" name="Google Shape;588;p40">
            <a:hlinkClick r:id="rId10"/>
          </p:cNvPr>
          <p:cNvPicPr preferRelativeResize="0"/>
          <p:nvPr/>
        </p:nvPicPr>
        <p:blipFill rotWithShape="1">
          <a:blip r:embed="rId8">
            <a:alphaModFix/>
          </a:blip>
          <a:srcRect/>
          <a:stretch/>
        </p:blipFill>
        <p:spPr>
          <a:xfrm>
            <a:off x="1132485" y="2185379"/>
            <a:ext cx="385654" cy="336804"/>
          </a:xfrm>
          <a:prstGeom prst="rect">
            <a:avLst/>
          </a:prstGeom>
          <a:noFill/>
          <a:ln>
            <a:noFill/>
          </a:ln>
        </p:spPr>
      </p:pic>
      <p:pic>
        <p:nvPicPr>
          <p:cNvPr id="589" name="Google Shape;589;p40">
            <a:hlinkClick r:id="rId11" action="ppaction://hlinksldjump"/>
          </p:cNvPr>
          <p:cNvPicPr preferRelativeResize="0"/>
          <p:nvPr/>
        </p:nvPicPr>
        <p:blipFill rotWithShape="1">
          <a:blip r:embed="rId12">
            <a:alphaModFix/>
          </a:blip>
          <a:srcRect l="9413" t="9513" r="8535" b="9512"/>
          <a:stretch/>
        </p:blipFill>
        <p:spPr>
          <a:xfrm>
            <a:off x="8573560" y="6335043"/>
            <a:ext cx="453844" cy="447884"/>
          </a:xfrm>
          <a:prstGeom prst="rect">
            <a:avLst/>
          </a:prstGeom>
          <a:noFill/>
          <a:ln>
            <a:noFill/>
          </a:ln>
        </p:spPr>
      </p:pic>
      <p:pic>
        <p:nvPicPr>
          <p:cNvPr id="590" name="Google Shape;590;p40"/>
          <p:cNvPicPr preferRelativeResize="0"/>
          <p:nvPr/>
        </p:nvPicPr>
        <p:blipFill rotWithShape="1">
          <a:blip r:embed="rId13">
            <a:alphaModFix/>
          </a:blip>
          <a:srcRect/>
          <a:stretch/>
        </p:blipFill>
        <p:spPr>
          <a:xfrm>
            <a:off x="6486298" y="43999"/>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50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mt="30000"/>
          </a:blip>
          <a:stretch>
            <a:fillRect/>
          </a:stretch>
        </a:blipFill>
        <a:effectLst/>
      </p:bgPr>
    </p:bg>
    <p:spTree>
      <p:nvGrpSpPr>
        <p:cNvPr id="1" name="Shape 595"/>
        <p:cNvGrpSpPr/>
        <p:nvPr/>
      </p:nvGrpSpPr>
      <p:grpSpPr>
        <a:xfrm>
          <a:off x="0" y="0"/>
          <a:ext cx="0" cy="0"/>
          <a:chOff x="0" y="0"/>
          <a:chExt cx="0" cy="0"/>
        </a:xfrm>
      </p:grpSpPr>
      <p:sp>
        <p:nvSpPr>
          <p:cNvPr id="596" name="Google Shape;596;p41"/>
          <p:cNvSpPr txBox="1"/>
          <p:nvPr/>
        </p:nvSpPr>
        <p:spPr>
          <a:xfrm>
            <a:off x="289220" y="741168"/>
            <a:ext cx="4111958" cy="57757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F7F7F"/>
              </a:buClr>
              <a:buSzPts val="2400"/>
              <a:buFont typeface="Arial"/>
              <a:buNone/>
            </a:pPr>
            <a:r>
              <a:rPr lang="en-US" sz="2400" i="1">
                <a:solidFill>
                  <a:srgbClr val="7F7F7F"/>
                </a:solidFill>
                <a:latin typeface="Arial"/>
                <a:ea typeface="Arial"/>
                <a:cs typeface="Arial"/>
                <a:sym typeface="Arial"/>
              </a:rPr>
              <a:t>Everything you ever wanted to know about conducting a meeting, but were afraid to ask</a:t>
            </a:r>
            <a:endParaRPr/>
          </a:p>
          <a:p>
            <a:pPr marL="682625" marR="0" lvl="1" indent="-225425" algn="l" rtl="0">
              <a:spcBef>
                <a:spcPts val="300"/>
              </a:spcBef>
              <a:spcAft>
                <a:spcPts val="0"/>
              </a:spcAft>
              <a:buClr>
                <a:srgbClr val="7F7F7F"/>
              </a:buClr>
              <a:buSzPts val="2300"/>
              <a:buFont typeface="Arial"/>
              <a:buChar char="•"/>
            </a:pPr>
            <a:r>
              <a:rPr lang="en-US" sz="2300" b="0" i="0" u="none" strike="noStrike" cap="none">
                <a:solidFill>
                  <a:srgbClr val="7F7F7F"/>
                </a:solidFill>
                <a:latin typeface="Arial"/>
                <a:ea typeface="Arial"/>
                <a:cs typeface="Arial"/>
                <a:sym typeface="Arial"/>
              </a:rPr>
              <a:t>Council chamber set-up</a:t>
            </a:r>
            <a:endParaRPr/>
          </a:p>
          <a:p>
            <a:pPr marL="682625" marR="0" lvl="1" indent="-225425" algn="l" rtl="0">
              <a:spcBef>
                <a:spcPts val="300"/>
              </a:spcBef>
              <a:spcAft>
                <a:spcPts val="0"/>
              </a:spcAft>
              <a:buClr>
                <a:srgbClr val="7F7F7F"/>
              </a:buClr>
              <a:buSzPts val="2300"/>
              <a:buFont typeface="Arial"/>
              <a:buChar char="•"/>
            </a:pPr>
            <a:r>
              <a:rPr lang="en-US" sz="2300" b="0" i="0" u="none" strike="noStrike" cap="none">
                <a:solidFill>
                  <a:srgbClr val="7F7F7F"/>
                </a:solidFill>
                <a:latin typeface="Arial"/>
                <a:ea typeface="Arial"/>
                <a:cs typeface="Arial"/>
                <a:sym typeface="Arial"/>
              </a:rPr>
              <a:t>Duties &amp; responsibilities</a:t>
            </a:r>
            <a:endParaRPr/>
          </a:p>
          <a:p>
            <a:pPr marL="682625" marR="0" lvl="1" indent="-225425" algn="l" rtl="0">
              <a:spcBef>
                <a:spcPts val="300"/>
              </a:spcBef>
              <a:spcAft>
                <a:spcPts val="0"/>
              </a:spcAft>
              <a:buClr>
                <a:srgbClr val="7F7F7F"/>
              </a:buClr>
              <a:buSzPts val="2300"/>
              <a:buFont typeface="Arial"/>
              <a:buChar char="•"/>
            </a:pPr>
            <a:r>
              <a:rPr lang="en-US" sz="2300" b="0" i="0" u="none" strike="noStrike" cap="none">
                <a:solidFill>
                  <a:srgbClr val="7F7F7F"/>
                </a:solidFill>
                <a:latin typeface="Arial"/>
                <a:ea typeface="Arial"/>
                <a:cs typeface="Arial"/>
                <a:sym typeface="Arial"/>
              </a:rPr>
              <a:t>Conducting Officer &amp; Council meetings</a:t>
            </a:r>
            <a:endParaRPr/>
          </a:p>
          <a:p>
            <a:pPr marL="682625" marR="0" lvl="1" indent="-225425" algn="l" rtl="0">
              <a:spcBef>
                <a:spcPts val="300"/>
              </a:spcBef>
              <a:spcAft>
                <a:spcPts val="0"/>
              </a:spcAft>
              <a:buClr>
                <a:srgbClr val="7F7F7F"/>
              </a:buClr>
              <a:buSzPts val="2300"/>
              <a:buFont typeface="Arial"/>
              <a:buChar char="•"/>
            </a:pPr>
            <a:r>
              <a:rPr lang="en-US" sz="2300" b="0" i="0" u="none" strike="noStrike" cap="none">
                <a:solidFill>
                  <a:srgbClr val="7F7F7F"/>
                </a:solidFill>
                <a:latin typeface="Arial"/>
                <a:ea typeface="Arial"/>
                <a:cs typeface="Arial"/>
                <a:sym typeface="Arial"/>
              </a:rPr>
              <a:t>Parliamentary Procedure</a:t>
            </a:r>
            <a:endParaRPr/>
          </a:p>
          <a:p>
            <a:pPr marL="682625" marR="0" lvl="1" indent="-225425" algn="l" rtl="0">
              <a:spcBef>
                <a:spcPts val="300"/>
              </a:spcBef>
              <a:spcAft>
                <a:spcPts val="0"/>
              </a:spcAft>
              <a:buClr>
                <a:srgbClr val="7F7F7F"/>
              </a:buClr>
              <a:buSzPts val="2300"/>
              <a:buFont typeface="Arial"/>
              <a:buChar char="•"/>
            </a:pPr>
            <a:r>
              <a:rPr lang="en-US" sz="2300" b="0" i="0" u="none" strike="noStrike" cap="none">
                <a:solidFill>
                  <a:srgbClr val="7F7F7F"/>
                </a:solidFill>
                <a:latin typeface="Arial"/>
                <a:ea typeface="Arial"/>
                <a:cs typeface="Arial"/>
                <a:sym typeface="Arial"/>
              </a:rPr>
              <a:t>Motions</a:t>
            </a:r>
            <a:endParaRPr/>
          </a:p>
          <a:p>
            <a:pPr marL="682625" marR="0" lvl="1" indent="-225425" algn="l" rtl="0">
              <a:spcBef>
                <a:spcPts val="300"/>
              </a:spcBef>
              <a:spcAft>
                <a:spcPts val="0"/>
              </a:spcAft>
              <a:buClr>
                <a:srgbClr val="7F7F7F"/>
              </a:buClr>
              <a:buSzPts val="2300"/>
              <a:buFont typeface="Arial"/>
              <a:buChar char="•"/>
            </a:pPr>
            <a:r>
              <a:rPr lang="en-US" sz="2300" b="0" i="0" u="none" strike="noStrike" cap="none">
                <a:solidFill>
                  <a:srgbClr val="7F7F7F"/>
                </a:solidFill>
                <a:latin typeface="Arial"/>
                <a:ea typeface="Arial"/>
                <a:cs typeface="Arial"/>
                <a:sym typeface="Arial"/>
              </a:rPr>
              <a:t>Voting</a:t>
            </a:r>
            <a:endParaRPr/>
          </a:p>
          <a:p>
            <a:pPr marL="457200" marR="0" lvl="1" indent="0" algn="l" rtl="0">
              <a:spcBef>
                <a:spcPts val="480"/>
              </a:spcBef>
              <a:spcAft>
                <a:spcPts val="0"/>
              </a:spcAft>
              <a:buClr>
                <a:srgbClr val="7F7F7F"/>
              </a:buClr>
              <a:buSzPts val="2400"/>
              <a:buFont typeface="Arial"/>
              <a:buNone/>
            </a:pPr>
            <a:r>
              <a:rPr lang="en-US" sz="2400" b="0" i="0" u="none" strike="noStrike" cap="none">
                <a:solidFill>
                  <a:srgbClr val="7F7F7F"/>
                </a:solidFill>
                <a:latin typeface="Arial"/>
                <a:ea typeface="Arial"/>
                <a:cs typeface="Arial"/>
                <a:sym typeface="Arial"/>
              </a:rPr>
              <a:t>“The Method of Conducting Council Meetings”</a:t>
            </a:r>
            <a:endParaRPr/>
          </a:p>
          <a:p>
            <a:pPr marL="682625" marR="0" lvl="1" indent="-73025" algn="l" rtl="0">
              <a:spcBef>
                <a:spcPts val="480"/>
              </a:spcBef>
              <a:spcAft>
                <a:spcPts val="0"/>
              </a:spcAft>
              <a:buClr>
                <a:schemeClr val="lt1"/>
              </a:buClr>
              <a:buSzPts val="2400"/>
              <a:buFont typeface="Arial"/>
              <a:buNone/>
            </a:pPr>
            <a:endParaRPr sz="2400" b="0" i="0" u="none" strike="noStrike" cap="none">
              <a:solidFill>
                <a:srgbClr val="7F7F7F"/>
              </a:solidFill>
              <a:latin typeface="Arial"/>
              <a:ea typeface="Arial"/>
              <a:cs typeface="Arial"/>
              <a:sym typeface="Arial"/>
            </a:endParaRPr>
          </a:p>
          <a:p>
            <a:pPr marL="514350" marR="0" lvl="0" indent="-514350" algn="l" rtl="0">
              <a:spcBef>
                <a:spcPts val="560"/>
              </a:spcBef>
              <a:spcAft>
                <a:spcPts val="0"/>
              </a:spcAft>
              <a:buClr>
                <a:schemeClr val="lt1"/>
              </a:buClr>
              <a:buSzPts val="2800"/>
              <a:buFont typeface="Arial"/>
              <a:buNone/>
            </a:pPr>
            <a:endParaRPr sz="2800">
              <a:solidFill>
                <a:srgbClr val="7F7F7F"/>
              </a:solidFill>
              <a:latin typeface="Arial"/>
              <a:ea typeface="Arial"/>
              <a:cs typeface="Arial"/>
              <a:sym typeface="Arial"/>
            </a:endParaRPr>
          </a:p>
        </p:txBody>
      </p:sp>
      <p:sp>
        <p:nvSpPr>
          <p:cNvPr id="597" name="Google Shape;597;p41"/>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The Method of Conducting Council Meetings</a:t>
            </a:r>
            <a:endParaRPr/>
          </a:p>
        </p:txBody>
      </p:sp>
      <p:pic>
        <p:nvPicPr>
          <p:cNvPr id="598" name="Google Shape;598;p41">
            <a:hlinkClick r:id="rId4"/>
          </p:cNvPr>
          <p:cNvPicPr preferRelativeResize="0"/>
          <p:nvPr/>
        </p:nvPicPr>
        <p:blipFill rotWithShape="1">
          <a:blip r:embed="rId5">
            <a:alphaModFix/>
          </a:blip>
          <a:srcRect/>
          <a:stretch/>
        </p:blipFill>
        <p:spPr>
          <a:xfrm>
            <a:off x="421682" y="5391309"/>
            <a:ext cx="385654" cy="336804"/>
          </a:xfrm>
          <a:prstGeom prst="rect">
            <a:avLst/>
          </a:prstGeom>
          <a:noFill/>
          <a:ln>
            <a:noFill/>
          </a:ln>
        </p:spPr>
      </p:pic>
      <p:pic>
        <p:nvPicPr>
          <p:cNvPr id="599" name="Google Shape;599;p41">
            <a:hlinkClick r:id="rId6" action="ppaction://hlinksldjump"/>
          </p:cNvPr>
          <p:cNvPicPr preferRelativeResize="0"/>
          <p:nvPr/>
        </p:nvPicPr>
        <p:blipFill rotWithShape="1">
          <a:blip r:embed="rId7">
            <a:alphaModFix/>
          </a:blip>
          <a:srcRect l="9413" t="9513" r="8535" b="9512"/>
          <a:stretch/>
        </p:blipFill>
        <p:spPr>
          <a:xfrm>
            <a:off x="8573560" y="6335043"/>
            <a:ext cx="453844" cy="447884"/>
          </a:xfrm>
          <a:prstGeom prst="rect">
            <a:avLst/>
          </a:prstGeom>
          <a:noFill/>
          <a:ln>
            <a:noFill/>
          </a:ln>
        </p:spPr>
      </p:pic>
      <p:pic>
        <p:nvPicPr>
          <p:cNvPr id="600" name="Google Shape;600;p41"/>
          <p:cNvPicPr preferRelativeResize="0"/>
          <p:nvPr/>
        </p:nvPicPr>
        <p:blipFill rotWithShape="1">
          <a:blip r:embed="rId8">
            <a:alphaModFix/>
          </a:blip>
          <a:srcRect/>
          <a:stretch/>
        </p:blipFill>
        <p:spPr>
          <a:xfrm>
            <a:off x="6588369" y="7949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0"/>
                                        </p:tgtEl>
                                        <p:attrNameLst>
                                          <p:attrName>style.visibility</p:attrName>
                                        </p:attrNameLst>
                                      </p:cBhvr>
                                      <p:to>
                                        <p:strVal val="visible"/>
                                      </p:to>
                                    </p:set>
                                    <p:animEffect transition="in" filter="fade">
                                      <p:cBhvr>
                                        <p:cTn id="7" dur="50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2"/>
          <p:cNvSpPr txBox="1"/>
          <p:nvPr/>
        </p:nvSpPr>
        <p:spPr>
          <a:xfrm>
            <a:off x="883418" y="731017"/>
            <a:ext cx="7924800" cy="366236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7F7F7F"/>
              </a:buClr>
              <a:buSzPts val="2800"/>
              <a:buFont typeface="Arial"/>
              <a:buChar char="•"/>
            </a:pPr>
            <a:r>
              <a:rPr lang="en-US" sz="2800" b="1">
                <a:solidFill>
                  <a:srgbClr val="7F7F7F"/>
                </a:solidFill>
                <a:latin typeface="Arial"/>
                <a:ea typeface="Arial"/>
                <a:cs typeface="Arial"/>
                <a:sym typeface="Arial"/>
              </a:rPr>
              <a:t>Why is this important?</a:t>
            </a:r>
            <a:endParaRPr sz="2400">
              <a:solidFill>
                <a:srgbClr val="7F7F7F"/>
              </a:solidFill>
              <a:latin typeface="Arial"/>
              <a:ea typeface="Arial"/>
              <a:cs typeface="Arial"/>
              <a:sym typeface="Arial"/>
            </a:endParaRPr>
          </a:p>
          <a:p>
            <a:pPr marL="457200" marR="0" lvl="0" indent="-457200" algn="l" rtl="0">
              <a:spcBef>
                <a:spcPts val="0"/>
              </a:spcBef>
              <a:spcAft>
                <a:spcPts val="0"/>
              </a:spcAft>
              <a:buClr>
                <a:srgbClr val="7F7F7F"/>
              </a:buClr>
              <a:buSzPts val="2800"/>
              <a:buFont typeface="Arial"/>
              <a:buChar char="•"/>
            </a:pPr>
            <a:r>
              <a:rPr lang="en-US" sz="2800" b="1">
                <a:solidFill>
                  <a:srgbClr val="7F7F7F"/>
                </a:solidFill>
                <a:latin typeface="Arial"/>
                <a:ea typeface="Arial"/>
                <a:cs typeface="Arial"/>
                <a:sym typeface="Arial"/>
              </a:rPr>
              <a:t>Who needs training &amp; what do they need?</a:t>
            </a:r>
            <a:endParaRPr sz="2400">
              <a:solidFill>
                <a:srgbClr val="7F7F7F"/>
              </a:solidFill>
              <a:latin typeface="Arial"/>
              <a:ea typeface="Arial"/>
              <a:cs typeface="Arial"/>
              <a:sym typeface="Arial"/>
            </a:endParaRPr>
          </a:p>
          <a:p>
            <a:pPr marL="457200" marR="0" lvl="0" indent="-457200" algn="l" rtl="0">
              <a:spcBef>
                <a:spcPts val="0"/>
              </a:spcBef>
              <a:spcAft>
                <a:spcPts val="0"/>
              </a:spcAft>
              <a:buClr>
                <a:srgbClr val="7F7F7F"/>
              </a:buClr>
              <a:buSzPts val="2800"/>
              <a:buFont typeface="Arial"/>
              <a:buChar char="•"/>
            </a:pPr>
            <a:r>
              <a:rPr lang="en-US" sz="2800" b="1">
                <a:solidFill>
                  <a:srgbClr val="7F7F7F"/>
                </a:solidFill>
                <a:latin typeface="Arial"/>
                <a:ea typeface="Arial"/>
                <a:cs typeface="Arial"/>
                <a:sym typeface="Arial"/>
              </a:rPr>
              <a:t>How to sign up for training</a:t>
            </a:r>
            <a:endParaRPr/>
          </a:p>
          <a:p>
            <a:pPr marL="457200" marR="0" lvl="0" indent="-457200" algn="l" rtl="0">
              <a:spcBef>
                <a:spcPts val="0"/>
              </a:spcBef>
              <a:spcAft>
                <a:spcPts val="0"/>
              </a:spcAft>
              <a:buClr>
                <a:srgbClr val="7F7F7F"/>
              </a:buClr>
              <a:buSzPts val="2800"/>
              <a:buFont typeface="Arial"/>
              <a:buChar char="•"/>
            </a:pPr>
            <a:r>
              <a:rPr lang="en-US" sz="2800" b="1">
                <a:solidFill>
                  <a:srgbClr val="7F7F7F"/>
                </a:solidFill>
                <a:latin typeface="Arial"/>
                <a:ea typeface="Arial"/>
                <a:cs typeface="Arial"/>
                <a:sym typeface="Arial"/>
              </a:rPr>
              <a:t>Armatus Site</a:t>
            </a:r>
            <a:endParaRPr/>
          </a:p>
          <a:p>
            <a:pPr marL="914400" marR="0" lvl="1" indent="-457200" algn="l" rtl="0">
              <a:spcBef>
                <a:spcPts val="0"/>
              </a:spcBef>
              <a:spcAft>
                <a:spcPts val="0"/>
              </a:spcAft>
              <a:buClr>
                <a:srgbClr val="7F7F7F"/>
              </a:buClr>
              <a:buSzPts val="2400"/>
              <a:buFont typeface="Arial"/>
              <a:buChar char="•"/>
            </a:pPr>
            <a:r>
              <a:rPr lang="en-US" sz="2400" b="1" i="0" u="none" strike="noStrike" cap="none">
                <a:solidFill>
                  <a:srgbClr val="7F7F7F"/>
                </a:solidFill>
                <a:latin typeface="Arial"/>
                <a:ea typeface="Arial"/>
                <a:cs typeface="Arial"/>
                <a:sym typeface="Arial"/>
              </a:rPr>
              <a:t>Class 1 – Meet Sam</a:t>
            </a:r>
            <a:endParaRPr/>
          </a:p>
          <a:p>
            <a:pPr marL="914400" marR="0" lvl="1" indent="-457200" algn="l" rtl="0">
              <a:spcBef>
                <a:spcPts val="0"/>
              </a:spcBef>
              <a:spcAft>
                <a:spcPts val="0"/>
              </a:spcAft>
              <a:buClr>
                <a:srgbClr val="7F7F7F"/>
              </a:buClr>
              <a:buSzPts val="2400"/>
              <a:buFont typeface="Arial"/>
              <a:buChar char="•"/>
            </a:pPr>
            <a:r>
              <a:rPr lang="en-US" sz="2400" b="1" i="0" u="none" strike="noStrike" cap="none">
                <a:solidFill>
                  <a:srgbClr val="7F7F7F"/>
                </a:solidFill>
                <a:latin typeface="Arial"/>
                <a:ea typeface="Arial"/>
                <a:cs typeface="Arial"/>
                <a:sym typeface="Arial"/>
              </a:rPr>
              <a:t>Class 2 – Duty to Report</a:t>
            </a:r>
            <a:endParaRPr/>
          </a:p>
          <a:p>
            <a:pPr marL="914400" marR="0" lvl="1" indent="-457200" algn="l" rtl="0">
              <a:spcBef>
                <a:spcPts val="0"/>
              </a:spcBef>
              <a:spcAft>
                <a:spcPts val="0"/>
              </a:spcAft>
              <a:buClr>
                <a:srgbClr val="7F7F7F"/>
              </a:buClr>
              <a:buSzPts val="2400"/>
              <a:buFont typeface="Arial"/>
              <a:buChar char="•"/>
            </a:pPr>
            <a:r>
              <a:rPr lang="en-US" sz="2400" b="1" i="0" u="none" strike="noStrike" cap="none">
                <a:solidFill>
                  <a:srgbClr val="7F7F7F"/>
                </a:solidFill>
                <a:latin typeface="Arial"/>
                <a:ea typeface="Arial"/>
                <a:cs typeface="Arial"/>
                <a:sym typeface="Arial"/>
              </a:rPr>
              <a:t>Class 3 – KofC Safe Environment Policies</a:t>
            </a:r>
            <a:endParaRPr/>
          </a:p>
          <a:p>
            <a:pPr marL="914400" marR="0" lvl="1" indent="-457200" algn="l" rtl="0">
              <a:spcBef>
                <a:spcPts val="0"/>
              </a:spcBef>
              <a:spcAft>
                <a:spcPts val="0"/>
              </a:spcAft>
              <a:buClr>
                <a:srgbClr val="7F7F7F"/>
              </a:buClr>
              <a:buSzPts val="2400"/>
              <a:buFont typeface="Arial"/>
              <a:buChar char="•"/>
            </a:pPr>
            <a:r>
              <a:rPr lang="en-US" sz="2400" b="1" i="0" u="none" strike="noStrike" cap="none">
                <a:solidFill>
                  <a:srgbClr val="7F7F7F"/>
                </a:solidFill>
                <a:latin typeface="Arial"/>
                <a:ea typeface="Arial"/>
                <a:cs typeface="Arial"/>
                <a:sym typeface="Arial"/>
              </a:rPr>
              <a:t>Background Check</a:t>
            </a:r>
            <a:endParaRPr/>
          </a:p>
          <a:p>
            <a:pPr marL="914400" marR="0" lvl="1" indent="-457200" algn="l" rtl="0">
              <a:spcBef>
                <a:spcPts val="0"/>
              </a:spcBef>
              <a:spcAft>
                <a:spcPts val="0"/>
              </a:spcAft>
              <a:buClr>
                <a:srgbClr val="7F7F7F"/>
              </a:buClr>
              <a:buSzPts val="2400"/>
              <a:buFont typeface="Arial"/>
              <a:buChar char="•"/>
            </a:pPr>
            <a:r>
              <a:rPr lang="en-US" sz="2400" b="1" i="0" u="none" strike="noStrike" cap="none">
                <a:solidFill>
                  <a:srgbClr val="7F7F7F"/>
                </a:solidFill>
                <a:latin typeface="Arial"/>
                <a:ea typeface="Arial"/>
                <a:cs typeface="Arial"/>
                <a:sym typeface="Arial"/>
              </a:rPr>
              <a:t>Armatus Administration</a:t>
            </a:r>
            <a:endParaRPr sz="2400" b="0" i="0" u="none" strike="noStrike" cap="none">
              <a:solidFill>
                <a:srgbClr val="7F7F7F"/>
              </a:solidFill>
              <a:latin typeface="Arial"/>
              <a:ea typeface="Arial"/>
              <a:cs typeface="Arial"/>
              <a:sym typeface="Arial"/>
            </a:endParaRPr>
          </a:p>
        </p:txBody>
      </p:sp>
      <p:pic>
        <p:nvPicPr>
          <p:cNvPr id="607" name="Google Shape;607;p42"/>
          <p:cNvPicPr preferRelativeResize="0"/>
          <p:nvPr/>
        </p:nvPicPr>
        <p:blipFill rotWithShape="1">
          <a:blip r:embed="rId3">
            <a:alphaModFix/>
          </a:blip>
          <a:srcRect/>
          <a:stretch/>
        </p:blipFill>
        <p:spPr>
          <a:xfrm>
            <a:off x="1385836" y="4393380"/>
            <a:ext cx="6543661" cy="1962702"/>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608" name="Google Shape;608;p42"/>
          <p:cNvSpPr txBox="1">
            <a:spLocks noGrp="1"/>
          </p:cNvSpPr>
          <p:nvPr>
            <p:ph type="title"/>
          </p:nvPr>
        </p:nvSpPr>
        <p:spPr>
          <a:xfrm>
            <a:off x="335782" y="134493"/>
            <a:ext cx="6965692" cy="403094"/>
          </a:xfrm>
          <a:prstGeom prst="rect">
            <a:avLst/>
          </a:prstGeom>
          <a:noFill/>
          <a:ln>
            <a:noFill/>
          </a:ln>
        </p:spPr>
        <p:txBody>
          <a:bodyPr spcFirstLastPara="1" wrap="square" lIns="91425" tIns="45700" rIns="91425" bIns="45700" anchor="ctr" anchorCtr="0">
            <a:noAutofit/>
          </a:bodyPr>
          <a:lstStyle/>
          <a:p>
            <a:pPr marL="0" lvl="0" indent="0" algn="l" rtl="0">
              <a:lnSpc>
                <a:spcPct val="91666"/>
              </a:lnSpc>
              <a:spcBef>
                <a:spcPts val="0"/>
              </a:spcBef>
              <a:spcAft>
                <a:spcPts val="0"/>
              </a:spcAft>
              <a:buClr>
                <a:schemeClr val="accent1"/>
              </a:buClr>
              <a:buSzPts val="2400"/>
              <a:buFont typeface="Arial"/>
              <a:buNone/>
            </a:pPr>
            <a:r>
              <a:rPr lang="en-US" sz="2400"/>
              <a:t>3rd Module Youth Protection</a:t>
            </a:r>
            <a:endParaRPr/>
          </a:p>
        </p:txBody>
      </p:sp>
      <p:pic>
        <p:nvPicPr>
          <p:cNvPr id="609" name="Google Shape;609;p42">
            <a:hlinkClick r:id="rId4" action="ppaction://hlinksldjump"/>
          </p:cNvPr>
          <p:cNvPicPr preferRelativeResize="0"/>
          <p:nvPr/>
        </p:nvPicPr>
        <p:blipFill rotWithShape="1">
          <a:blip r:embed="rId5">
            <a:alphaModFix/>
          </a:blip>
          <a:srcRect l="9413" t="9513" r="8535" b="9512"/>
          <a:stretch/>
        </p:blipFill>
        <p:spPr>
          <a:xfrm>
            <a:off x="8573560" y="6335043"/>
            <a:ext cx="453844" cy="447884"/>
          </a:xfrm>
          <a:prstGeom prst="rect">
            <a:avLst/>
          </a:prstGeom>
          <a:noFill/>
          <a:ln>
            <a:noFill/>
          </a:ln>
        </p:spPr>
      </p:pic>
      <p:pic>
        <p:nvPicPr>
          <p:cNvPr id="610" name="Google Shape;610;p42"/>
          <p:cNvPicPr preferRelativeResize="0"/>
          <p:nvPr/>
        </p:nvPicPr>
        <p:blipFill rotWithShape="1">
          <a:blip r:embed="rId6">
            <a:alphaModFix/>
          </a:blip>
          <a:srcRect/>
          <a:stretch/>
        </p:blipFill>
        <p:spPr>
          <a:xfrm>
            <a:off x="6532099" y="3124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0"/>
                                        </p:tgtEl>
                                        <p:attrNameLst>
                                          <p:attrName>style.visibility</p:attrName>
                                        </p:attrNameLst>
                                      </p:cBhvr>
                                      <p:to>
                                        <p:strVal val="visible"/>
                                      </p:to>
                                    </p:set>
                                    <p:animEffect transition="in" filter="fade">
                                      <p:cBhvr>
                                        <p:cTn id="7" dur="5000"/>
                                        <p:tgtEl>
                                          <p:spTgt spid="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mt="12000"/>
          </a:blip>
          <a:stretch>
            <a:fillRect/>
          </a:stretch>
        </a:blipFill>
        <a:effectLst/>
      </p:bgPr>
    </p:bg>
    <p:spTree>
      <p:nvGrpSpPr>
        <p:cNvPr id="1" name="Shape 615"/>
        <p:cNvGrpSpPr/>
        <p:nvPr/>
      </p:nvGrpSpPr>
      <p:grpSpPr>
        <a:xfrm>
          <a:off x="0" y="0"/>
          <a:ext cx="0" cy="0"/>
          <a:chOff x="0" y="0"/>
          <a:chExt cx="0" cy="0"/>
        </a:xfrm>
      </p:grpSpPr>
      <p:sp>
        <p:nvSpPr>
          <p:cNvPr id="616" name="Google Shape;616;p43"/>
          <p:cNvSpPr txBox="1"/>
          <p:nvPr/>
        </p:nvSpPr>
        <p:spPr>
          <a:xfrm>
            <a:off x="449992" y="996461"/>
            <a:ext cx="8101155" cy="452431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F7F7F"/>
              </a:buClr>
              <a:buSzPts val="3200"/>
              <a:buFont typeface="Arial"/>
              <a:buChar char="•"/>
            </a:pPr>
            <a:r>
              <a:rPr lang="en-US" sz="3200">
                <a:solidFill>
                  <a:srgbClr val="7F7F7F"/>
                </a:solidFill>
                <a:latin typeface="Arial"/>
                <a:ea typeface="Arial"/>
                <a:cs typeface="Arial"/>
                <a:sym typeface="Arial"/>
              </a:rPr>
              <a:t>There is no greater priority within the Order than the safety, security and protection of the children and young people who participate in its youth programs.</a:t>
            </a:r>
            <a:endParaRPr/>
          </a:p>
          <a:p>
            <a:pPr marL="342900" marR="0" lvl="0" indent="-139700" algn="l" rtl="0">
              <a:spcBef>
                <a:spcPts val="0"/>
              </a:spcBef>
              <a:spcAft>
                <a:spcPts val="0"/>
              </a:spcAft>
              <a:buClr>
                <a:schemeClr val="dk1"/>
              </a:buClr>
              <a:buSzPts val="3200"/>
              <a:buFont typeface="Arial"/>
              <a:buNone/>
            </a:pPr>
            <a:endParaRPr sz="3200">
              <a:solidFill>
                <a:srgbClr val="7F7F7F"/>
              </a:solidFill>
              <a:latin typeface="Arial"/>
              <a:ea typeface="Arial"/>
              <a:cs typeface="Arial"/>
              <a:sym typeface="Arial"/>
            </a:endParaRPr>
          </a:p>
          <a:p>
            <a:pPr marL="342900" marR="0" lvl="0" indent="-342900" algn="l" rtl="0">
              <a:spcBef>
                <a:spcPts val="0"/>
              </a:spcBef>
              <a:spcAft>
                <a:spcPts val="0"/>
              </a:spcAft>
              <a:buClr>
                <a:srgbClr val="7F7F7F"/>
              </a:buClr>
              <a:buSzPts val="3200"/>
              <a:buFont typeface="Arial"/>
              <a:buChar char="•"/>
            </a:pPr>
            <a:r>
              <a:rPr lang="en-US" sz="3200">
                <a:solidFill>
                  <a:srgbClr val="7F7F7F"/>
                </a:solidFill>
                <a:latin typeface="Arial"/>
                <a:ea typeface="Arial"/>
                <a:cs typeface="Arial"/>
                <a:sym typeface="Arial"/>
              </a:rPr>
              <a:t>To help ensure the selection of only the best youth leaders for our programs, the Knights of Columbus has instituted the Safe Environment Program.</a:t>
            </a:r>
            <a:endParaRPr/>
          </a:p>
        </p:txBody>
      </p:sp>
      <p:sp>
        <p:nvSpPr>
          <p:cNvPr id="617" name="Google Shape;617;p43"/>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Why is this important?</a:t>
            </a:r>
            <a:endParaRPr/>
          </a:p>
        </p:txBody>
      </p:sp>
      <p:pic>
        <p:nvPicPr>
          <p:cNvPr id="618" name="Google Shape;618;p43"/>
          <p:cNvPicPr preferRelativeResize="0"/>
          <p:nvPr/>
        </p:nvPicPr>
        <p:blipFill rotWithShape="1">
          <a:blip r:embed="rId4">
            <a:alphaModFix/>
          </a:blip>
          <a:srcRect/>
          <a:stretch/>
        </p:blipFill>
        <p:spPr>
          <a:xfrm>
            <a:off x="6560233" y="7949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8"/>
                                        </p:tgtEl>
                                        <p:attrNameLst>
                                          <p:attrName>style.visibility</p:attrName>
                                        </p:attrNameLst>
                                      </p:cBhvr>
                                      <p:to>
                                        <p:strVal val="visible"/>
                                      </p:to>
                                    </p:set>
                                    <p:animEffect transition="in" filter="fade">
                                      <p:cBhvr>
                                        <p:cTn id="7" dur="5000"/>
                                        <p:tgtEl>
                                          <p:spTgt spid="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mt="12000"/>
          </a:blip>
          <a:stretch>
            <a:fillRect/>
          </a:stretch>
        </a:blipFill>
        <a:effectLst/>
      </p:bgPr>
    </p:bg>
    <p:spTree>
      <p:nvGrpSpPr>
        <p:cNvPr id="1" name="Shape 623"/>
        <p:cNvGrpSpPr/>
        <p:nvPr/>
      </p:nvGrpSpPr>
      <p:grpSpPr>
        <a:xfrm>
          <a:off x="0" y="0"/>
          <a:ext cx="0" cy="0"/>
          <a:chOff x="0" y="0"/>
          <a:chExt cx="0" cy="0"/>
        </a:xfrm>
      </p:grpSpPr>
      <p:graphicFrame>
        <p:nvGraphicFramePr>
          <p:cNvPr id="624" name="Google Shape;624;p44"/>
          <p:cNvGraphicFramePr/>
          <p:nvPr/>
        </p:nvGraphicFramePr>
        <p:xfrm>
          <a:off x="449992" y="1343792"/>
          <a:ext cx="8408625" cy="3479850"/>
        </p:xfrm>
        <a:graphic>
          <a:graphicData uri="http://schemas.openxmlformats.org/drawingml/2006/table">
            <a:tbl>
              <a:tblPr firstRow="1" bandRow="1">
                <a:noFill/>
                <a:tableStyleId>{B06373F7-D481-4A79-B8B7-43BF6EB95952}</a:tableStyleId>
              </a:tblPr>
              <a:tblGrid>
                <a:gridCol w="1681725">
                  <a:extLst>
                    <a:ext uri="{9D8B030D-6E8A-4147-A177-3AD203B41FA5}">
                      <a16:colId xmlns:a16="http://schemas.microsoft.com/office/drawing/2014/main" val="20000"/>
                    </a:ext>
                  </a:extLst>
                </a:gridCol>
                <a:gridCol w="1681725">
                  <a:extLst>
                    <a:ext uri="{9D8B030D-6E8A-4147-A177-3AD203B41FA5}">
                      <a16:colId xmlns:a16="http://schemas.microsoft.com/office/drawing/2014/main" val="20001"/>
                    </a:ext>
                  </a:extLst>
                </a:gridCol>
                <a:gridCol w="1681725">
                  <a:extLst>
                    <a:ext uri="{9D8B030D-6E8A-4147-A177-3AD203B41FA5}">
                      <a16:colId xmlns:a16="http://schemas.microsoft.com/office/drawing/2014/main" val="20002"/>
                    </a:ext>
                  </a:extLst>
                </a:gridCol>
                <a:gridCol w="1681725">
                  <a:extLst>
                    <a:ext uri="{9D8B030D-6E8A-4147-A177-3AD203B41FA5}">
                      <a16:colId xmlns:a16="http://schemas.microsoft.com/office/drawing/2014/main" val="20003"/>
                    </a:ext>
                  </a:extLst>
                </a:gridCol>
                <a:gridCol w="1681725">
                  <a:extLst>
                    <a:ext uri="{9D8B030D-6E8A-4147-A177-3AD203B41FA5}">
                      <a16:colId xmlns:a16="http://schemas.microsoft.com/office/drawing/2014/main" val="20004"/>
                    </a:ext>
                  </a:extLst>
                </a:gridCol>
              </a:tblGrid>
              <a:tr h="370850">
                <a:tc>
                  <a:txBody>
                    <a:bodyPr/>
                    <a:lstStyle/>
                    <a:p>
                      <a:pPr marL="0" marR="0" lvl="0" indent="0" algn="ctr" rtl="0">
                        <a:spcBef>
                          <a:spcPts val="0"/>
                        </a:spcBef>
                        <a:spcAft>
                          <a:spcPts val="0"/>
                        </a:spcAft>
                        <a:buNone/>
                      </a:pPr>
                      <a:r>
                        <a:rPr lang="en-US" sz="1800" b="1" i="0" u="none" strike="noStrike" cap="none">
                          <a:solidFill>
                            <a:schemeClr val="dk1"/>
                          </a:solidFill>
                        </a:rPr>
                        <a:t>Position</a:t>
                      </a:r>
                      <a:endParaRPr/>
                    </a:p>
                  </a:txBody>
                  <a:tcPr marL="91425" marR="91425" marT="45725" marB="45725"/>
                </a:tc>
                <a:tc>
                  <a:txBody>
                    <a:bodyPr/>
                    <a:lstStyle/>
                    <a:p>
                      <a:pPr marL="0" marR="0" lvl="0" indent="0" algn="ctr" rtl="0">
                        <a:spcBef>
                          <a:spcPts val="0"/>
                        </a:spcBef>
                        <a:spcAft>
                          <a:spcPts val="0"/>
                        </a:spcAft>
                        <a:buNone/>
                      </a:pPr>
                      <a:r>
                        <a:rPr lang="en-US" sz="1800" b="1" i="0" u="none" strike="noStrike" cap="none">
                          <a:solidFill>
                            <a:schemeClr val="dk1"/>
                          </a:solidFill>
                        </a:rPr>
                        <a:t>Meet Sam</a:t>
                      </a:r>
                      <a:endParaRPr/>
                    </a:p>
                  </a:txBody>
                  <a:tcPr marL="91425" marR="91425" marT="45725" marB="45725"/>
                </a:tc>
                <a:tc>
                  <a:txBody>
                    <a:bodyPr/>
                    <a:lstStyle/>
                    <a:p>
                      <a:pPr marL="0" marR="0" lvl="0" indent="0" algn="ctr" rtl="0">
                        <a:spcBef>
                          <a:spcPts val="0"/>
                        </a:spcBef>
                        <a:spcAft>
                          <a:spcPts val="0"/>
                        </a:spcAft>
                        <a:buNone/>
                      </a:pPr>
                      <a:r>
                        <a:rPr lang="en-US" sz="1800" b="1" i="0" u="none" strike="noStrike" cap="none">
                          <a:solidFill>
                            <a:schemeClr val="dk1"/>
                          </a:solidFill>
                        </a:rPr>
                        <a:t>Duty to Report Mandated Reporter</a:t>
                      </a:r>
                      <a:endParaRPr/>
                    </a:p>
                  </a:txBody>
                  <a:tcPr marL="91425" marR="91425" marT="45725" marB="45725"/>
                </a:tc>
                <a:tc>
                  <a:txBody>
                    <a:bodyPr/>
                    <a:lstStyle/>
                    <a:p>
                      <a:pPr marL="0" marR="0" lvl="0" indent="0" algn="ctr" rtl="0">
                        <a:spcBef>
                          <a:spcPts val="0"/>
                        </a:spcBef>
                        <a:spcAft>
                          <a:spcPts val="0"/>
                        </a:spcAft>
                        <a:buNone/>
                      </a:pPr>
                      <a:r>
                        <a:rPr lang="en-US" sz="1800" b="1" i="0" u="none" strike="noStrike" cap="none">
                          <a:solidFill>
                            <a:schemeClr val="dk1"/>
                          </a:solidFill>
                        </a:rPr>
                        <a:t>KofC Safe Environment Policies</a:t>
                      </a:r>
                      <a:endParaRPr/>
                    </a:p>
                  </a:txBody>
                  <a:tcPr marL="91425" marR="91425" marT="45725" marB="45725"/>
                </a:tc>
                <a:tc>
                  <a:txBody>
                    <a:bodyPr/>
                    <a:lstStyle/>
                    <a:p>
                      <a:pPr marL="0" marR="0" lvl="0" indent="0" algn="ctr" rtl="0">
                        <a:spcBef>
                          <a:spcPts val="0"/>
                        </a:spcBef>
                        <a:spcAft>
                          <a:spcPts val="0"/>
                        </a:spcAft>
                        <a:buNone/>
                      </a:pPr>
                      <a:r>
                        <a:rPr lang="en-US" sz="1800" b="1" i="0" u="none" strike="noStrike" cap="none">
                          <a:solidFill>
                            <a:schemeClr val="dk1"/>
                          </a:solidFill>
                        </a:rPr>
                        <a:t>Background Investigation</a:t>
                      </a:r>
                      <a:endParaRPr/>
                    </a:p>
                  </a:txBody>
                  <a:tcPr marL="91425" marR="91425"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b="1" u="none" strike="noStrike" cap="none"/>
                        <a:t>Grand Knight</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tc>
                  <a:txBody>
                    <a:bodyPr/>
                    <a:lstStyle/>
                    <a:p>
                      <a:pPr marL="0" marR="0" lvl="0" indent="0" algn="ctr" rtl="0">
                        <a:spcBef>
                          <a:spcPts val="0"/>
                        </a:spcBef>
                        <a:spcAft>
                          <a:spcPts val="0"/>
                        </a:spcAft>
                        <a:buNone/>
                      </a:pPr>
                      <a:endParaRPr sz="1800" b="1" u="none" strike="noStrike" cap="none"/>
                    </a:p>
                  </a:txBody>
                  <a:tcPr marL="91425" marR="91425"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US" sz="1800" b="1" u="none" strike="noStrike" cap="none"/>
                        <a:t>Program Director</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tc>
                  <a:txBody>
                    <a:bodyPr/>
                    <a:lstStyle/>
                    <a:p>
                      <a:pPr marL="0" marR="0" lvl="0" indent="0" algn="ctr" rtl="0">
                        <a:spcBef>
                          <a:spcPts val="0"/>
                        </a:spcBef>
                        <a:spcAft>
                          <a:spcPts val="0"/>
                        </a:spcAft>
                        <a:buNone/>
                      </a:pPr>
                      <a:endParaRPr sz="1800" b="1" u="none" strike="noStrike" cap="none"/>
                    </a:p>
                  </a:txBody>
                  <a:tcPr marL="91425" marR="91425"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US" sz="1800" b="1" u="none" strike="noStrike" cap="none"/>
                        <a:t>Community Director</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US" sz="1800" b="1" u="none" strike="noStrike" cap="none"/>
                        <a:t>Family Director</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tc>
                  <a:txBody>
                    <a:bodyPr/>
                    <a:lstStyle/>
                    <a:p>
                      <a:pPr marL="0" marR="0" lvl="0" indent="0" algn="ctr" rtl="0">
                        <a:spcBef>
                          <a:spcPts val="0"/>
                        </a:spcBef>
                        <a:spcAft>
                          <a:spcPts val="0"/>
                        </a:spcAft>
                        <a:buNone/>
                      </a:pPr>
                      <a:r>
                        <a:rPr lang="en-US" sz="1800" b="1" u="none" strike="noStrike" cap="none"/>
                        <a:t>Required</a:t>
                      </a:r>
                      <a:endParaRPr/>
                    </a:p>
                  </a:txBody>
                  <a:tcPr marL="91425" marR="91425" marT="45725" marB="45725"/>
                </a:tc>
                <a:extLst>
                  <a:ext uri="{0D108BD9-81ED-4DB2-BD59-A6C34878D82A}">
                    <a16:rowId xmlns:a16="http://schemas.microsoft.com/office/drawing/2014/main" val="10004"/>
                  </a:ext>
                </a:extLst>
              </a:tr>
            </a:tbl>
          </a:graphicData>
        </a:graphic>
      </p:graphicFrame>
      <p:sp>
        <p:nvSpPr>
          <p:cNvPr id="625" name="Google Shape;625;p44"/>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Who needs Training?</a:t>
            </a:r>
            <a:endParaRPr/>
          </a:p>
        </p:txBody>
      </p:sp>
      <p:sp>
        <p:nvSpPr>
          <p:cNvPr id="626" name="Google Shape;626;p44"/>
          <p:cNvSpPr txBox="1"/>
          <p:nvPr/>
        </p:nvSpPr>
        <p:spPr>
          <a:xfrm>
            <a:off x="821784" y="721924"/>
            <a:ext cx="4850838" cy="485780"/>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Clr>
                <a:srgbClr val="7F7F7F"/>
              </a:buClr>
              <a:buSzPts val="2800"/>
              <a:buFont typeface="Arial"/>
              <a:buNone/>
            </a:pPr>
            <a:r>
              <a:rPr lang="en-US" sz="2800" b="0" i="0" u="none" strike="noStrike" cap="none">
                <a:solidFill>
                  <a:srgbClr val="7F7F7F"/>
                </a:solidFill>
                <a:latin typeface="Arial"/>
                <a:ea typeface="Arial"/>
                <a:cs typeface="Arial"/>
                <a:sym typeface="Arial"/>
              </a:rPr>
              <a:t>Praesidium Training Here</a:t>
            </a:r>
            <a:r>
              <a:rPr lang="en-US" sz="1800" b="0" i="0" u="none" strike="noStrike" cap="none">
                <a:solidFill>
                  <a:srgbClr val="7F7F7F"/>
                </a:solidFill>
                <a:latin typeface="Arial"/>
                <a:ea typeface="Arial"/>
                <a:cs typeface="Arial"/>
                <a:sym typeface="Arial"/>
              </a:rPr>
              <a:t> </a:t>
            </a:r>
            <a:endParaRPr/>
          </a:p>
        </p:txBody>
      </p:sp>
      <p:pic>
        <p:nvPicPr>
          <p:cNvPr id="627" name="Google Shape;627;p44">
            <a:hlinkClick r:id="rId4"/>
          </p:cNvPr>
          <p:cNvPicPr preferRelativeResize="0"/>
          <p:nvPr/>
        </p:nvPicPr>
        <p:blipFill rotWithShape="1">
          <a:blip r:embed="rId5">
            <a:alphaModFix/>
          </a:blip>
          <a:srcRect/>
          <a:stretch/>
        </p:blipFill>
        <p:spPr>
          <a:xfrm>
            <a:off x="731349" y="741926"/>
            <a:ext cx="533334" cy="465778"/>
          </a:xfrm>
          <a:prstGeom prst="rect">
            <a:avLst/>
          </a:prstGeom>
          <a:noFill/>
          <a:ln>
            <a:noFill/>
          </a:ln>
        </p:spPr>
      </p:pic>
      <p:pic>
        <p:nvPicPr>
          <p:cNvPr id="628" name="Google Shape;628;p44"/>
          <p:cNvPicPr preferRelativeResize="0"/>
          <p:nvPr/>
        </p:nvPicPr>
        <p:blipFill rotWithShape="1">
          <a:blip r:embed="rId6">
            <a:alphaModFix/>
          </a:blip>
          <a:srcRect/>
          <a:stretch/>
        </p:blipFill>
        <p:spPr>
          <a:xfrm>
            <a:off x="6588370" y="50415"/>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8"/>
                                        </p:tgtEl>
                                        <p:attrNameLst>
                                          <p:attrName>style.visibility</p:attrName>
                                        </p:attrNameLst>
                                      </p:cBhvr>
                                      <p:to>
                                        <p:strVal val="visible"/>
                                      </p:to>
                                    </p:set>
                                    <p:animEffect transition="in" filter="fade">
                                      <p:cBhvr>
                                        <p:cTn id="7" dur="5000"/>
                                        <p:tgtEl>
                                          <p:spTgt spid="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5"/>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68750"/>
              </a:lnSpc>
              <a:spcBef>
                <a:spcPts val="0"/>
              </a:spcBef>
              <a:spcAft>
                <a:spcPts val="0"/>
              </a:spcAft>
              <a:buClr>
                <a:schemeClr val="accent1"/>
              </a:buClr>
              <a:buSzPts val="3200"/>
              <a:buFont typeface="Arial"/>
              <a:buNone/>
            </a:pPr>
            <a:r>
              <a:rPr lang="en-US" sz="3200"/>
              <a:t>STAR Council Award</a:t>
            </a:r>
            <a:endParaRPr/>
          </a:p>
        </p:txBody>
      </p:sp>
      <p:sp>
        <p:nvSpPr>
          <p:cNvPr id="637" name="Google Shape;637;p45"/>
          <p:cNvSpPr txBox="1">
            <a:spLocks noGrp="1"/>
          </p:cNvSpPr>
          <p:nvPr>
            <p:ph type="body" idx="1"/>
          </p:nvPr>
        </p:nvSpPr>
        <p:spPr>
          <a:xfrm>
            <a:off x="349508" y="863321"/>
            <a:ext cx="7209810" cy="41148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7F7F7F"/>
              </a:buClr>
              <a:buSzPts val="2400"/>
              <a:buFont typeface="Arial"/>
              <a:buChar char="•"/>
            </a:pPr>
            <a:r>
              <a:rPr lang="en-US" sz="2400" b="0" i="0" u="none" strike="noStrike" cap="none">
                <a:solidFill>
                  <a:srgbClr val="7F7F7F"/>
                </a:solidFill>
                <a:latin typeface="Arial"/>
                <a:ea typeface="Arial"/>
                <a:cs typeface="Arial"/>
                <a:sym typeface="Arial"/>
              </a:rPr>
              <a:t>Attain Membership, Insurance &amp; Program Goals</a:t>
            </a:r>
            <a:endParaRPr/>
          </a:p>
          <a:p>
            <a:pPr marL="457200" marR="0" lvl="0" indent="-457200" algn="l" rtl="0">
              <a:spcBef>
                <a:spcPts val="300"/>
              </a:spcBef>
              <a:spcAft>
                <a:spcPts val="0"/>
              </a:spcAft>
              <a:buClr>
                <a:srgbClr val="7F7F7F"/>
              </a:buClr>
              <a:buSzPts val="2400"/>
              <a:buFont typeface="Arial"/>
              <a:buChar char="•"/>
            </a:pPr>
            <a:r>
              <a:rPr lang="en-US" sz="2400" b="0" i="0" u="none" strike="noStrike" cap="none">
                <a:solidFill>
                  <a:srgbClr val="7F7F7F"/>
                </a:solidFill>
                <a:latin typeface="Arial"/>
                <a:ea typeface="Arial"/>
                <a:cs typeface="Arial"/>
                <a:sym typeface="Arial"/>
              </a:rPr>
              <a:t>Complete and submit required forms</a:t>
            </a:r>
            <a:endParaRPr/>
          </a:p>
          <a:p>
            <a:pPr marL="457200" marR="0" lvl="0" indent="-457200" algn="l" rtl="0">
              <a:spcBef>
                <a:spcPts val="300"/>
              </a:spcBef>
              <a:spcAft>
                <a:spcPts val="0"/>
              </a:spcAft>
              <a:buClr>
                <a:srgbClr val="7F7F7F"/>
              </a:buClr>
              <a:buSzPts val="2400"/>
              <a:buFont typeface="Arial"/>
              <a:buChar char="•"/>
            </a:pPr>
            <a:r>
              <a:rPr lang="en-US" sz="2400" b="0" i="0" u="none" strike="noStrike" cap="none">
                <a:solidFill>
                  <a:srgbClr val="7F7F7F"/>
                </a:solidFill>
                <a:latin typeface="Arial"/>
                <a:ea typeface="Arial"/>
                <a:cs typeface="Arial"/>
                <a:sym typeface="Arial"/>
              </a:rPr>
              <a:t>Make </a:t>
            </a:r>
            <a:r>
              <a:rPr lang="en-US" sz="2400" b="0" i="1" u="none" strike="noStrike" cap="none">
                <a:solidFill>
                  <a:srgbClr val="7F7F7F"/>
                </a:solidFill>
                <a:latin typeface="Arial"/>
                <a:ea typeface="Arial"/>
                <a:cs typeface="Arial"/>
                <a:sym typeface="Arial"/>
              </a:rPr>
              <a:t>all </a:t>
            </a:r>
            <a:r>
              <a:rPr lang="en-US" sz="2400" b="0" i="0" u="none" strike="noStrike" cap="none">
                <a:solidFill>
                  <a:srgbClr val="7F7F7F"/>
                </a:solidFill>
                <a:latin typeface="Arial"/>
                <a:ea typeface="Arial"/>
                <a:cs typeface="Arial"/>
                <a:sym typeface="Arial"/>
              </a:rPr>
              <a:t>per-capita payments (Supreme &amp; State)</a:t>
            </a:r>
            <a:endParaRPr/>
          </a:p>
          <a:p>
            <a:pPr marL="457200" marR="0" lvl="0" indent="-457200" algn="l" rtl="0">
              <a:spcBef>
                <a:spcPts val="300"/>
              </a:spcBef>
              <a:spcAft>
                <a:spcPts val="0"/>
              </a:spcAft>
              <a:buClr>
                <a:srgbClr val="7F7F7F"/>
              </a:buClr>
              <a:buSzPts val="2400"/>
              <a:buFont typeface="Arial"/>
              <a:buChar char="•"/>
            </a:pPr>
            <a:r>
              <a:rPr lang="en-US" sz="2400" b="1" i="0" u="none" strike="noStrike" cap="none">
                <a:solidFill>
                  <a:srgbClr val="7F7F7F"/>
                </a:solidFill>
                <a:latin typeface="Arial"/>
                <a:ea typeface="Arial"/>
                <a:cs typeface="Arial"/>
                <a:sym typeface="Arial"/>
              </a:rPr>
              <a:t>Youth Protection Training</a:t>
            </a:r>
            <a:endParaRPr/>
          </a:p>
          <a:p>
            <a:pPr marL="914400" marR="0" lvl="1" indent="-457200" algn="l" rtl="0">
              <a:spcBef>
                <a:spcPts val="200"/>
              </a:spcBef>
              <a:spcAft>
                <a:spcPts val="0"/>
              </a:spcAft>
              <a:buClr>
                <a:srgbClr val="7F7F7F"/>
              </a:buClr>
              <a:buSzPts val="2000"/>
              <a:buFont typeface="Arial"/>
              <a:buChar char="•"/>
            </a:pPr>
            <a:r>
              <a:rPr lang="en-US" sz="2000" b="1" i="0" u="none" strike="noStrike" cap="none">
                <a:solidFill>
                  <a:srgbClr val="7F7F7F"/>
                </a:solidFill>
                <a:latin typeface="Arial"/>
                <a:ea typeface="Arial"/>
                <a:cs typeface="Arial"/>
                <a:sym typeface="Arial"/>
              </a:rPr>
              <a:t>Grand Knights, Program Directors, Community Directors &amp; Family Directors must all take 3 classes.</a:t>
            </a:r>
            <a:endParaRPr/>
          </a:p>
          <a:p>
            <a:pPr marL="914400" marR="0" lvl="1" indent="-457200" algn="l" rtl="0">
              <a:spcBef>
                <a:spcPts val="200"/>
              </a:spcBef>
              <a:spcAft>
                <a:spcPts val="0"/>
              </a:spcAft>
              <a:buClr>
                <a:srgbClr val="7F7F7F"/>
              </a:buClr>
              <a:buSzPts val="2000"/>
              <a:buFont typeface="Arial"/>
              <a:buChar char="•"/>
            </a:pPr>
            <a:r>
              <a:rPr lang="en-US" sz="2000" b="1" i="0" u="none" strike="noStrike" cap="none">
                <a:solidFill>
                  <a:srgbClr val="7F7F7F"/>
                </a:solidFill>
                <a:latin typeface="Arial"/>
                <a:ea typeface="Arial"/>
                <a:cs typeface="Arial"/>
                <a:sym typeface="Arial"/>
              </a:rPr>
              <a:t>Community &amp; Family Directors also need to have a background check done.</a:t>
            </a:r>
            <a:endParaRPr/>
          </a:p>
          <a:p>
            <a:pPr marL="914400" marR="0" lvl="1" indent="-457200" algn="l" rtl="0">
              <a:spcBef>
                <a:spcPts val="200"/>
              </a:spcBef>
              <a:spcAft>
                <a:spcPts val="0"/>
              </a:spcAft>
              <a:buClr>
                <a:srgbClr val="7F7F7F"/>
              </a:buClr>
              <a:buSzPts val="2000"/>
              <a:buFont typeface="Arial"/>
              <a:buChar char="•"/>
            </a:pPr>
            <a:r>
              <a:rPr lang="en-US" sz="2000" b="1" i="0" u="none" strike="noStrike" cap="none">
                <a:solidFill>
                  <a:srgbClr val="7F7F7F"/>
                </a:solidFill>
                <a:latin typeface="Arial"/>
                <a:ea typeface="Arial"/>
                <a:cs typeface="Arial"/>
                <a:sym typeface="Arial"/>
              </a:rPr>
              <a:t>Plus, your council needs to comply with all Youth Protection Requirements for your Diocese.</a:t>
            </a:r>
            <a:r>
              <a:rPr lang="en-US" sz="2000" b="0" i="0" u="none" strike="noStrike" cap="none">
                <a:solidFill>
                  <a:srgbClr val="7F7F7F"/>
                </a:solidFill>
                <a:latin typeface="Arial"/>
                <a:ea typeface="Arial"/>
                <a:cs typeface="Arial"/>
                <a:sym typeface="Arial"/>
              </a:rPr>
              <a:t> </a:t>
            </a:r>
            <a:endParaRPr/>
          </a:p>
          <a:p>
            <a:pPr marL="914400" marR="0" lvl="1" indent="-457200" algn="l" rtl="0">
              <a:spcBef>
                <a:spcPts val="200"/>
              </a:spcBef>
              <a:spcAft>
                <a:spcPts val="0"/>
              </a:spcAft>
              <a:buClr>
                <a:srgbClr val="7F7F7F"/>
              </a:buClr>
              <a:buSzPts val="2000"/>
              <a:buFont typeface="Arial"/>
              <a:buChar char="•"/>
            </a:pPr>
            <a:r>
              <a:rPr lang="en-US" sz="2000" b="1" i="0" u="none" strike="noStrike" cap="none">
                <a:solidFill>
                  <a:srgbClr val="7F7F7F"/>
                </a:solidFill>
                <a:latin typeface="Arial"/>
                <a:ea typeface="Arial"/>
                <a:cs typeface="Arial"/>
                <a:sym typeface="Arial"/>
              </a:rPr>
              <a:t>All appointments and requirements must be completed, and reported by May 1</a:t>
            </a:r>
            <a:r>
              <a:rPr lang="en-US" sz="2000" b="1" i="0" u="none" strike="noStrike" cap="none" baseline="30000">
                <a:solidFill>
                  <a:srgbClr val="7F7F7F"/>
                </a:solidFill>
                <a:latin typeface="Arial"/>
                <a:ea typeface="Arial"/>
                <a:cs typeface="Arial"/>
                <a:sym typeface="Arial"/>
              </a:rPr>
              <a:t>st</a:t>
            </a:r>
            <a:endParaRPr/>
          </a:p>
        </p:txBody>
      </p:sp>
      <p:pic>
        <p:nvPicPr>
          <p:cNvPr id="638" name="Google Shape;638;p45" descr="council-awards[1].jpg"/>
          <p:cNvPicPr preferRelativeResize="0"/>
          <p:nvPr/>
        </p:nvPicPr>
        <p:blipFill rotWithShape="1">
          <a:blip r:embed="rId3">
            <a:alphaModFix/>
          </a:blip>
          <a:srcRect/>
          <a:stretch/>
        </p:blipFill>
        <p:spPr>
          <a:xfrm>
            <a:off x="7314952" y="585837"/>
            <a:ext cx="1829048" cy="2607306"/>
          </a:xfrm>
          <a:prstGeom prst="rect">
            <a:avLst/>
          </a:prstGeom>
          <a:noFill/>
          <a:ln>
            <a:noFill/>
          </a:ln>
        </p:spPr>
      </p:pic>
      <p:pic>
        <p:nvPicPr>
          <p:cNvPr id="639" name="Google Shape;639;p45"/>
          <p:cNvPicPr preferRelativeResize="0"/>
          <p:nvPr/>
        </p:nvPicPr>
        <p:blipFill rotWithShape="1">
          <a:blip r:embed="rId4">
            <a:alphaModFix/>
          </a:blip>
          <a:srcRect/>
          <a:stretch/>
        </p:blipFill>
        <p:spPr>
          <a:xfrm>
            <a:off x="6567690" y="7949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fade">
                                      <p:cBhvr>
                                        <p:cTn id="7" dur="5000"/>
                                        <p:tgtEl>
                                          <p:spTgt spid="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46"/>
          <p:cNvSpPr/>
          <p:nvPr/>
        </p:nvSpPr>
        <p:spPr>
          <a:xfrm>
            <a:off x="736041" y="964646"/>
            <a:ext cx="2133600" cy="1879041"/>
          </a:xfrm>
          <a:prstGeom prst="rect">
            <a:avLst/>
          </a:prstGeom>
          <a:noFill/>
          <a:ln w="57150" cap="flat" cmpd="sng">
            <a:solidFill>
              <a:srgbClr val="5F73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7F7F7F"/>
                </a:solidFill>
                <a:latin typeface="Times"/>
                <a:ea typeface="Times"/>
                <a:cs typeface="Times"/>
                <a:sym typeface="Times"/>
              </a:rPr>
              <a:t>Council submits Service Program Personnel (form 365)</a:t>
            </a:r>
            <a:endParaRPr/>
          </a:p>
        </p:txBody>
      </p:sp>
      <p:cxnSp>
        <p:nvCxnSpPr>
          <p:cNvPr id="646" name="Google Shape;646;p46"/>
          <p:cNvCxnSpPr>
            <a:stCxn id="645" idx="3"/>
            <a:endCxn id="647" idx="1"/>
          </p:cNvCxnSpPr>
          <p:nvPr/>
        </p:nvCxnSpPr>
        <p:spPr>
          <a:xfrm>
            <a:off x="2869641" y="1904167"/>
            <a:ext cx="727200" cy="0"/>
          </a:xfrm>
          <a:prstGeom prst="straightConnector1">
            <a:avLst/>
          </a:prstGeom>
          <a:noFill/>
          <a:ln w="9525" cap="flat" cmpd="sng">
            <a:solidFill>
              <a:schemeClr val="lt1"/>
            </a:solidFill>
            <a:prstDash val="solid"/>
            <a:round/>
            <a:headEnd type="none" w="med" len="med"/>
            <a:tailEnd type="triangle" w="med" len="med"/>
          </a:ln>
        </p:spPr>
      </p:cxnSp>
      <p:sp>
        <p:nvSpPr>
          <p:cNvPr id="647" name="Google Shape;647;p46"/>
          <p:cNvSpPr/>
          <p:nvPr/>
        </p:nvSpPr>
        <p:spPr>
          <a:xfrm>
            <a:off x="3596716" y="964646"/>
            <a:ext cx="2133600" cy="1879025"/>
          </a:xfrm>
          <a:prstGeom prst="rect">
            <a:avLst/>
          </a:prstGeom>
          <a:noFill/>
          <a:ln w="57150" cap="flat" cmpd="sng">
            <a:solidFill>
              <a:srgbClr val="5F73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7F7F7F"/>
                </a:solidFill>
                <a:latin typeface="Times"/>
                <a:ea typeface="Times"/>
                <a:cs typeface="Times"/>
                <a:sym typeface="Times"/>
              </a:rPr>
              <a:t>Supreme notifies Armatus / Praesidium</a:t>
            </a:r>
            <a:endParaRPr/>
          </a:p>
        </p:txBody>
      </p:sp>
      <p:cxnSp>
        <p:nvCxnSpPr>
          <p:cNvPr id="648" name="Google Shape;648;p46"/>
          <p:cNvCxnSpPr/>
          <p:nvPr/>
        </p:nvCxnSpPr>
        <p:spPr>
          <a:xfrm>
            <a:off x="5730316" y="1726647"/>
            <a:ext cx="685800" cy="0"/>
          </a:xfrm>
          <a:prstGeom prst="straightConnector1">
            <a:avLst/>
          </a:prstGeom>
          <a:noFill/>
          <a:ln w="9525" cap="flat" cmpd="sng">
            <a:solidFill>
              <a:schemeClr val="lt1"/>
            </a:solidFill>
            <a:prstDash val="solid"/>
            <a:round/>
            <a:headEnd type="none" w="med" len="med"/>
            <a:tailEnd type="triangle" w="med" len="med"/>
          </a:ln>
        </p:spPr>
      </p:cxnSp>
      <p:sp>
        <p:nvSpPr>
          <p:cNvPr id="649" name="Google Shape;649;p46"/>
          <p:cNvSpPr/>
          <p:nvPr/>
        </p:nvSpPr>
        <p:spPr>
          <a:xfrm>
            <a:off x="6461820" y="964646"/>
            <a:ext cx="2133600" cy="1879005"/>
          </a:xfrm>
          <a:prstGeom prst="rect">
            <a:avLst/>
          </a:prstGeom>
          <a:noFill/>
          <a:ln w="57150" cap="flat" cmpd="sng">
            <a:solidFill>
              <a:srgbClr val="5F73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7F7F7F"/>
                </a:solidFill>
                <a:latin typeface="Times"/>
                <a:ea typeface="Times"/>
                <a:cs typeface="Times"/>
                <a:sym typeface="Times"/>
              </a:rPr>
              <a:t>Praesidium sends e-mail to members for training</a:t>
            </a:r>
            <a:endParaRPr/>
          </a:p>
        </p:txBody>
      </p:sp>
      <p:sp>
        <p:nvSpPr>
          <p:cNvPr id="650" name="Google Shape;650;p46"/>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68750"/>
              </a:lnSpc>
              <a:spcBef>
                <a:spcPts val="0"/>
              </a:spcBef>
              <a:spcAft>
                <a:spcPts val="0"/>
              </a:spcAft>
              <a:buClr>
                <a:schemeClr val="accent1"/>
              </a:buClr>
              <a:buSzPts val="3200"/>
              <a:buFont typeface="Arial"/>
              <a:buNone/>
            </a:pPr>
            <a:r>
              <a:rPr lang="en-US" sz="3200"/>
              <a:t>Youth Training Process</a:t>
            </a:r>
            <a:endParaRPr/>
          </a:p>
        </p:txBody>
      </p:sp>
      <p:sp>
        <p:nvSpPr>
          <p:cNvPr id="651" name="Google Shape;651;p46"/>
          <p:cNvSpPr/>
          <p:nvPr/>
        </p:nvSpPr>
        <p:spPr>
          <a:xfrm>
            <a:off x="2883877" y="1652940"/>
            <a:ext cx="743578" cy="532563"/>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F7F7F"/>
              </a:solidFill>
              <a:latin typeface="Arial"/>
              <a:ea typeface="Arial"/>
              <a:cs typeface="Arial"/>
              <a:sym typeface="Arial"/>
            </a:endParaRPr>
          </a:p>
        </p:txBody>
      </p:sp>
      <p:sp>
        <p:nvSpPr>
          <p:cNvPr id="652" name="Google Shape;652;p46"/>
          <p:cNvSpPr/>
          <p:nvPr/>
        </p:nvSpPr>
        <p:spPr>
          <a:xfrm>
            <a:off x="5713813" y="1637866"/>
            <a:ext cx="743578" cy="532563"/>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F7F7F"/>
              </a:solidFill>
              <a:latin typeface="Arial"/>
              <a:ea typeface="Arial"/>
              <a:cs typeface="Arial"/>
              <a:sym typeface="Arial"/>
            </a:endParaRPr>
          </a:p>
        </p:txBody>
      </p:sp>
      <p:pic>
        <p:nvPicPr>
          <p:cNvPr id="653" name="Google Shape;653;p46"/>
          <p:cNvPicPr preferRelativeResize="0"/>
          <p:nvPr/>
        </p:nvPicPr>
        <p:blipFill rotWithShape="1">
          <a:blip r:embed="rId3">
            <a:alphaModFix/>
          </a:blip>
          <a:srcRect/>
          <a:stretch/>
        </p:blipFill>
        <p:spPr>
          <a:xfrm>
            <a:off x="774144" y="3073975"/>
            <a:ext cx="2049515" cy="3076967"/>
          </a:xfrm>
          <a:prstGeom prst="rect">
            <a:avLst/>
          </a:prstGeom>
          <a:noFill/>
          <a:ln w="57150" cap="flat" cmpd="sng">
            <a:solidFill>
              <a:srgbClr val="5F73C8"/>
            </a:solidFill>
            <a:prstDash val="solid"/>
            <a:miter lim="800000"/>
            <a:headEnd type="none" w="sm" len="sm"/>
            <a:tailEnd type="none" w="sm" len="sm"/>
          </a:ln>
        </p:spPr>
      </p:pic>
      <p:pic>
        <p:nvPicPr>
          <p:cNvPr id="654" name="Google Shape;654;p46"/>
          <p:cNvPicPr preferRelativeResize="0"/>
          <p:nvPr/>
        </p:nvPicPr>
        <p:blipFill rotWithShape="1">
          <a:blip r:embed="rId4">
            <a:alphaModFix/>
          </a:blip>
          <a:srcRect/>
          <a:stretch/>
        </p:blipFill>
        <p:spPr>
          <a:xfrm>
            <a:off x="6501285" y="3073975"/>
            <a:ext cx="2049514" cy="3076967"/>
          </a:xfrm>
          <a:prstGeom prst="rect">
            <a:avLst/>
          </a:prstGeom>
          <a:noFill/>
          <a:ln w="57150" cap="flat" cmpd="sng">
            <a:solidFill>
              <a:srgbClr val="5F73C8"/>
            </a:solidFill>
            <a:prstDash val="solid"/>
            <a:miter lim="800000"/>
            <a:headEnd type="none" w="sm" len="sm"/>
            <a:tailEnd type="none" w="sm" len="sm"/>
          </a:ln>
        </p:spPr>
      </p:pic>
      <p:pic>
        <p:nvPicPr>
          <p:cNvPr id="655" name="Google Shape;655;p46"/>
          <p:cNvPicPr preferRelativeResize="0"/>
          <p:nvPr/>
        </p:nvPicPr>
        <p:blipFill rotWithShape="1">
          <a:blip r:embed="rId5">
            <a:alphaModFix/>
          </a:blip>
          <a:srcRect/>
          <a:stretch/>
        </p:blipFill>
        <p:spPr>
          <a:xfrm>
            <a:off x="3687868" y="3257230"/>
            <a:ext cx="1813655" cy="864974"/>
          </a:xfrm>
          <a:prstGeom prst="rect">
            <a:avLst/>
          </a:prstGeom>
          <a:noFill/>
          <a:ln>
            <a:noFill/>
          </a:ln>
        </p:spPr>
      </p:pic>
      <p:sp>
        <p:nvSpPr>
          <p:cNvPr id="656" name="Google Shape;656;p46"/>
          <p:cNvSpPr/>
          <p:nvPr/>
        </p:nvSpPr>
        <p:spPr>
          <a:xfrm>
            <a:off x="0" y="127861"/>
            <a:ext cx="3048000" cy="0"/>
          </a:xfrm>
          <a:prstGeom prst="rect">
            <a:avLst/>
          </a:prstGeom>
          <a:solidFill>
            <a:srgbClr val="F9F9F9"/>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24050"/>
              </a:buClr>
              <a:buSzPts val="1200"/>
              <a:buFont typeface="Open Sans"/>
              <a:buNone/>
            </a:pPr>
            <a:br>
              <a:rPr lang="en-US" sz="1200" b="0" i="0" u="none" strike="noStrike" cap="none">
                <a:solidFill>
                  <a:srgbClr val="324050"/>
                </a:solidFill>
                <a:latin typeface="Open Sans"/>
                <a:ea typeface="Open Sans"/>
                <a:cs typeface="Open Sans"/>
                <a:sym typeface="Open Sans"/>
              </a:rPr>
            </a:br>
            <a:endParaRPr sz="1800" b="0" i="0" u="none" strike="noStrike" cap="none">
              <a:solidFill>
                <a:schemeClr val="dk1"/>
              </a:solidFill>
              <a:latin typeface="Arial"/>
              <a:ea typeface="Arial"/>
              <a:cs typeface="Arial"/>
              <a:sym typeface="Arial"/>
            </a:endParaRPr>
          </a:p>
        </p:txBody>
      </p:sp>
      <p:pic>
        <p:nvPicPr>
          <p:cNvPr id="657" name="Google Shape;657;p46"/>
          <p:cNvPicPr preferRelativeResize="0"/>
          <p:nvPr/>
        </p:nvPicPr>
        <p:blipFill rotWithShape="1">
          <a:blip r:embed="rId6">
            <a:alphaModFix/>
          </a:blip>
          <a:srcRect r="77586"/>
          <a:stretch/>
        </p:blipFill>
        <p:spPr>
          <a:xfrm>
            <a:off x="3899010" y="5063043"/>
            <a:ext cx="1505251" cy="859674"/>
          </a:xfrm>
          <a:prstGeom prst="rect">
            <a:avLst/>
          </a:prstGeom>
          <a:noFill/>
          <a:ln>
            <a:noFill/>
          </a:ln>
        </p:spPr>
      </p:pic>
      <p:sp>
        <p:nvSpPr>
          <p:cNvPr id="658" name="Google Shape;658;p46"/>
          <p:cNvSpPr/>
          <p:nvPr/>
        </p:nvSpPr>
        <p:spPr>
          <a:xfrm>
            <a:off x="3584836" y="3031549"/>
            <a:ext cx="2133600" cy="3119393"/>
          </a:xfrm>
          <a:prstGeom prst="rect">
            <a:avLst/>
          </a:prstGeom>
          <a:noFill/>
          <a:ln w="57150" cap="flat" cmpd="sng">
            <a:solidFill>
              <a:srgbClr val="5F73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7F7F7F"/>
              </a:solidFill>
              <a:latin typeface="Times"/>
              <a:ea typeface="Times"/>
              <a:cs typeface="Times"/>
              <a:sym typeface="Times"/>
            </a:endParaRPr>
          </a:p>
        </p:txBody>
      </p:sp>
      <p:sp>
        <p:nvSpPr>
          <p:cNvPr id="659" name="Google Shape;659;p46"/>
          <p:cNvSpPr/>
          <p:nvPr/>
        </p:nvSpPr>
        <p:spPr>
          <a:xfrm>
            <a:off x="2868526" y="3351389"/>
            <a:ext cx="743578" cy="532563"/>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F7F7F"/>
              </a:solidFill>
              <a:latin typeface="Arial"/>
              <a:ea typeface="Arial"/>
              <a:cs typeface="Arial"/>
              <a:sym typeface="Arial"/>
            </a:endParaRPr>
          </a:p>
        </p:txBody>
      </p:sp>
      <p:sp>
        <p:nvSpPr>
          <p:cNvPr id="660" name="Google Shape;660;p46"/>
          <p:cNvSpPr/>
          <p:nvPr/>
        </p:nvSpPr>
        <p:spPr>
          <a:xfrm>
            <a:off x="5726617" y="5240215"/>
            <a:ext cx="743578" cy="532563"/>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F7F7F"/>
              </a:solidFill>
              <a:latin typeface="Arial"/>
              <a:ea typeface="Arial"/>
              <a:cs typeface="Arial"/>
              <a:sym typeface="Arial"/>
            </a:endParaRPr>
          </a:p>
        </p:txBody>
      </p:sp>
      <p:sp>
        <p:nvSpPr>
          <p:cNvPr id="661" name="Google Shape;661;p46"/>
          <p:cNvSpPr/>
          <p:nvPr/>
        </p:nvSpPr>
        <p:spPr>
          <a:xfrm rot="5400000">
            <a:off x="4222907" y="4284821"/>
            <a:ext cx="743578" cy="532563"/>
          </a:xfrm>
          <a:prstGeom prst="right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7F7F7F"/>
              </a:solidFill>
              <a:latin typeface="Arial"/>
              <a:ea typeface="Arial"/>
              <a:cs typeface="Arial"/>
              <a:sym typeface="Arial"/>
            </a:endParaRPr>
          </a:p>
        </p:txBody>
      </p:sp>
      <p:pic>
        <p:nvPicPr>
          <p:cNvPr id="662" name="Google Shape;662;p46">
            <a:hlinkClick r:id="rId7"/>
          </p:cNvPr>
          <p:cNvPicPr preferRelativeResize="0"/>
          <p:nvPr/>
        </p:nvPicPr>
        <p:blipFill rotWithShape="1">
          <a:blip r:embed="rId8">
            <a:alphaModFix/>
          </a:blip>
          <a:srcRect/>
          <a:stretch/>
        </p:blipFill>
        <p:spPr>
          <a:xfrm>
            <a:off x="774144" y="1019013"/>
            <a:ext cx="497165" cy="434190"/>
          </a:xfrm>
          <a:prstGeom prst="rect">
            <a:avLst/>
          </a:prstGeom>
          <a:noFill/>
          <a:ln>
            <a:noFill/>
          </a:ln>
        </p:spPr>
      </p:pic>
      <p:pic>
        <p:nvPicPr>
          <p:cNvPr id="663" name="Google Shape;663;p46"/>
          <p:cNvPicPr preferRelativeResize="0"/>
          <p:nvPr/>
        </p:nvPicPr>
        <p:blipFill rotWithShape="1">
          <a:blip r:embed="rId9">
            <a:alphaModFix/>
          </a:blip>
          <a:srcRect/>
          <a:stretch/>
        </p:blipFill>
        <p:spPr>
          <a:xfrm>
            <a:off x="6457391" y="79873"/>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3"/>
                                        </p:tgtEl>
                                        <p:attrNameLst>
                                          <p:attrName>style.visibility</p:attrName>
                                        </p:attrNameLst>
                                      </p:cBhvr>
                                      <p:to>
                                        <p:strVal val="visible"/>
                                      </p:to>
                                    </p:set>
                                    <p:animEffect transition="in" filter="fade">
                                      <p:cBhvr>
                                        <p:cTn id="7" dur="50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47"/>
          <p:cNvSpPr txBox="1"/>
          <p:nvPr/>
        </p:nvSpPr>
        <p:spPr>
          <a:xfrm>
            <a:off x="363020" y="709540"/>
            <a:ext cx="5705779" cy="378565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1600"/>
              <a:buFont typeface="Arial"/>
              <a:buChar char="•"/>
            </a:pPr>
            <a:r>
              <a:rPr lang="en-US" sz="1600">
                <a:solidFill>
                  <a:srgbClr val="7F7F7F"/>
                </a:solidFill>
                <a:latin typeface="Arial"/>
                <a:ea typeface="Arial"/>
                <a:cs typeface="Arial"/>
                <a:sym typeface="Arial"/>
              </a:rPr>
              <a:t>Option 1:  Submit form 365 = Service Program Personnel Report</a:t>
            </a:r>
            <a:endParaRPr/>
          </a:p>
          <a:p>
            <a:pPr marL="285750" marR="0" lvl="0" indent="-285750" algn="l" rtl="0">
              <a:spcBef>
                <a:spcPts val="0"/>
              </a:spcBef>
              <a:spcAft>
                <a:spcPts val="0"/>
              </a:spcAft>
              <a:buClr>
                <a:srgbClr val="7F7F7F"/>
              </a:buClr>
              <a:buSzPts val="1600"/>
              <a:buFont typeface="Arial"/>
              <a:buChar char="•"/>
            </a:pPr>
            <a:r>
              <a:rPr lang="en-US" sz="1600" b="1">
                <a:solidFill>
                  <a:srgbClr val="7F7F7F"/>
                </a:solidFill>
                <a:latin typeface="Arial"/>
                <a:ea typeface="Arial"/>
                <a:cs typeface="Arial"/>
                <a:sym typeface="Arial"/>
              </a:rPr>
              <a:t>Option 2: Filling Service Program Personnel via Member Management</a:t>
            </a:r>
            <a:endParaRPr/>
          </a:p>
          <a:p>
            <a:pPr marL="0" marR="0" lvl="0" indent="0" algn="l" rtl="0">
              <a:spcBef>
                <a:spcPts val="0"/>
              </a:spcBef>
              <a:spcAft>
                <a:spcPts val="0"/>
              </a:spcAft>
              <a:buNone/>
            </a:pPr>
            <a:endParaRPr sz="1600">
              <a:solidFill>
                <a:srgbClr val="7F7F7F"/>
              </a:solidFill>
              <a:latin typeface="Arial"/>
              <a:ea typeface="Arial"/>
              <a:cs typeface="Arial"/>
              <a:sym typeface="Arial"/>
            </a:endParaRPr>
          </a:p>
          <a:p>
            <a:pPr marL="0" marR="0" lvl="0" indent="0" algn="l" rtl="0">
              <a:spcBef>
                <a:spcPts val="0"/>
              </a:spcBef>
              <a:spcAft>
                <a:spcPts val="0"/>
              </a:spcAft>
              <a:buNone/>
            </a:pPr>
            <a:r>
              <a:rPr lang="en-US" sz="1600">
                <a:solidFill>
                  <a:srgbClr val="7F7F7F"/>
                </a:solidFill>
                <a:latin typeface="Arial"/>
                <a:ea typeface="Arial"/>
                <a:cs typeface="Arial"/>
                <a:sym typeface="Arial"/>
              </a:rPr>
              <a:t>Option 2 is preferred for the following reasons:</a:t>
            </a:r>
            <a:endParaRPr/>
          </a:p>
          <a:p>
            <a:pPr marL="285750" marR="0" lvl="0" indent="-285750" algn="l" rtl="0">
              <a:spcBef>
                <a:spcPts val="0"/>
              </a:spcBef>
              <a:spcAft>
                <a:spcPts val="0"/>
              </a:spcAft>
              <a:buClr>
                <a:srgbClr val="7F7F7F"/>
              </a:buClr>
              <a:buSzPts val="1600"/>
              <a:buFont typeface="Arial"/>
              <a:buChar char="•"/>
            </a:pPr>
            <a:r>
              <a:rPr lang="en-US" sz="1600">
                <a:solidFill>
                  <a:srgbClr val="7F7F7F"/>
                </a:solidFill>
                <a:latin typeface="Arial"/>
                <a:ea typeface="Arial"/>
                <a:cs typeface="Arial"/>
                <a:sym typeface="Arial"/>
              </a:rPr>
              <a:t>Supreme is notified immediately (nothing needs to be sent to Supreme)</a:t>
            </a:r>
            <a:endParaRPr/>
          </a:p>
          <a:p>
            <a:pPr marL="285750" marR="0" lvl="0" indent="-285750" algn="l" rtl="0">
              <a:spcBef>
                <a:spcPts val="0"/>
              </a:spcBef>
              <a:spcAft>
                <a:spcPts val="0"/>
              </a:spcAft>
              <a:buClr>
                <a:srgbClr val="7F7F7F"/>
              </a:buClr>
              <a:buSzPts val="1600"/>
              <a:buFont typeface="Arial"/>
              <a:buChar char="•"/>
            </a:pPr>
            <a:r>
              <a:rPr lang="en-US" sz="1600">
                <a:solidFill>
                  <a:srgbClr val="7F7F7F"/>
                </a:solidFill>
                <a:latin typeface="Arial"/>
                <a:ea typeface="Arial"/>
                <a:cs typeface="Arial"/>
                <a:sym typeface="Arial"/>
              </a:rPr>
              <a:t>Minimizes chance of human error (misplace forms, etc…)</a:t>
            </a:r>
            <a:endParaRPr/>
          </a:p>
          <a:p>
            <a:pPr marL="285750" marR="0" lvl="0" indent="-184150" algn="l" rtl="0">
              <a:spcBef>
                <a:spcPts val="0"/>
              </a:spcBef>
              <a:spcAft>
                <a:spcPts val="0"/>
              </a:spcAft>
              <a:buClr>
                <a:schemeClr val="dk1"/>
              </a:buClr>
              <a:buSzPts val="1600"/>
              <a:buFont typeface="Arial"/>
              <a:buNone/>
            </a:pPr>
            <a:endParaRPr sz="1600">
              <a:solidFill>
                <a:srgbClr val="7F7F7F"/>
              </a:solidFill>
              <a:latin typeface="Arial"/>
              <a:ea typeface="Arial"/>
              <a:cs typeface="Arial"/>
              <a:sym typeface="Arial"/>
            </a:endParaRPr>
          </a:p>
          <a:p>
            <a:pPr marL="0" marR="0" lvl="0" indent="0" algn="l" rtl="0">
              <a:spcBef>
                <a:spcPts val="0"/>
              </a:spcBef>
              <a:spcAft>
                <a:spcPts val="0"/>
              </a:spcAft>
              <a:buNone/>
            </a:pPr>
            <a:r>
              <a:rPr lang="en-US" sz="1600">
                <a:solidFill>
                  <a:srgbClr val="7F7F7F"/>
                </a:solidFill>
                <a:latin typeface="Arial"/>
                <a:ea typeface="Arial"/>
                <a:cs typeface="Arial"/>
                <a:sym typeface="Arial"/>
              </a:rPr>
              <a:t>Key things to keep in mind:</a:t>
            </a:r>
            <a:endParaRPr/>
          </a:p>
          <a:p>
            <a:pPr marL="285750" marR="0" lvl="0" indent="-285750" algn="l" rtl="0">
              <a:spcBef>
                <a:spcPts val="0"/>
              </a:spcBef>
              <a:spcAft>
                <a:spcPts val="0"/>
              </a:spcAft>
              <a:buClr>
                <a:srgbClr val="7F7F7F"/>
              </a:buClr>
              <a:buSzPts val="1600"/>
              <a:buFont typeface="Arial"/>
              <a:buChar char="•"/>
            </a:pPr>
            <a:r>
              <a:rPr lang="en-US" sz="1600" b="1">
                <a:solidFill>
                  <a:srgbClr val="7F7F7F"/>
                </a:solidFill>
                <a:latin typeface="Arial"/>
                <a:ea typeface="Arial"/>
                <a:cs typeface="Arial"/>
                <a:sym typeface="Arial"/>
              </a:rPr>
              <a:t>Ensure forms contain accurate and updated e-mail addresses for the members.  </a:t>
            </a:r>
            <a:r>
              <a:rPr lang="en-US" sz="1600">
                <a:solidFill>
                  <a:srgbClr val="7F7F7F"/>
                </a:solidFill>
                <a:latin typeface="Arial"/>
                <a:ea typeface="Arial"/>
                <a:cs typeface="Arial"/>
                <a:sym typeface="Arial"/>
              </a:rPr>
              <a:t>(Otherwise, they will not receive the e-mail notice to take the training)</a:t>
            </a:r>
            <a:endParaRPr/>
          </a:p>
          <a:p>
            <a:pPr marL="285750" marR="0" lvl="0" indent="-285750" algn="l" rtl="0">
              <a:spcBef>
                <a:spcPts val="0"/>
              </a:spcBef>
              <a:spcAft>
                <a:spcPts val="0"/>
              </a:spcAft>
              <a:buClr>
                <a:srgbClr val="7F7F7F"/>
              </a:buClr>
              <a:buSzPts val="1600"/>
              <a:buFont typeface="Arial"/>
              <a:buChar char="•"/>
            </a:pPr>
            <a:r>
              <a:rPr lang="en-US" sz="1600">
                <a:solidFill>
                  <a:srgbClr val="7F7F7F"/>
                </a:solidFill>
                <a:latin typeface="Arial"/>
                <a:ea typeface="Arial"/>
                <a:cs typeface="Arial"/>
                <a:sym typeface="Arial"/>
              </a:rPr>
              <a:t>This form is due August 1</a:t>
            </a:r>
            <a:r>
              <a:rPr lang="en-US" sz="1600" baseline="30000">
                <a:solidFill>
                  <a:srgbClr val="7F7F7F"/>
                </a:solidFill>
                <a:latin typeface="Arial"/>
                <a:ea typeface="Arial"/>
                <a:cs typeface="Arial"/>
                <a:sym typeface="Arial"/>
              </a:rPr>
              <a:t>st</a:t>
            </a:r>
            <a:r>
              <a:rPr lang="en-US" sz="1600">
                <a:solidFill>
                  <a:srgbClr val="7F7F7F"/>
                </a:solidFill>
                <a:latin typeface="Arial"/>
                <a:ea typeface="Arial"/>
                <a:cs typeface="Arial"/>
                <a:sym typeface="Arial"/>
              </a:rPr>
              <a:t> </a:t>
            </a:r>
            <a:endParaRPr/>
          </a:p>
        </p:txBody>
      </p:sp>
      <p:pic>
        <p:nvPicPr>
          <p:cNvPr id="670" name="Google Shape;670;p47"/>
          <p:cNvPicPr preferRelativeResize="0"/>
          <p:nvPr/>
        </p:nvPicPr>
        <p:blipFill rotWithShape="1">
          <a:blip r:embed="rId3">
            <a:alphaModFix/>
          </a:blip>
          <a:srcRect/>
          <a:stretch/>
        </p:blipFill>
        <p:spPr>
          <a:xfrm>
            <a:off x="6173173" y="3148653"/>
            <a:ext cx="2693341" cy="3508931"/>
          </a:xfrm>
          <a:prstGeom prst="rect">
            <a:avLst/>
          </a:prstGeom>
          <a:noFill/>
          <a:ln>
            <a:noFill/>
          </a:ln>
        </p:spPr>
      </p:pic>
      <p:pic>
        <p:nvPicPr>
          <p:cNvPr id="671" name="Google Shape;671;p47"/>
          <p:cNvPicPr preferRelativeResize="0"/>
          <p:nvPr/>
        </p:nvPicPr>
        <p:blipFill rotWithShape="1">
          <a:blip r:embed="rId4">
            <a:alphaModFix/>
          </a:blip>
          <a:srcRect/>
          <a:stretch/>
        </p:blipFill>
        <p:spPr>
          <a:xfrm>
            <a:off x="6109807" y="795652"/>
            <a:ext cx="2973903" cy="2329385"/>
          </a:xfrm>
          <a:prstGeom prst="rect">
            <a:avLst/>
          </a:prstGeom>
          <a:noFill/>
          <a:ln>
            <a:noFill/>
          </a:ln>
        </p:spPr>
      </p:pic>
      <p:sp>
        <p:nvSpPr>
          <p:cNvPr id="672" name="Google Shape;672;p47"/>
          <p:cNvSpPr txBox="1">
            <a:spLocks noGrp="1"/>
          </p:cNvSpPr>
          <p:nvPr>
            <p:ph type="title"/>
          </p:nvPr>
        </p:nvSpPr>
        <p:spPr>
          <a:xfrm>
            <a:off x="269124" y="174881"/>
            <a:ext cx="5597104"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Service Program Personnel Report</a:t>
            </a:r>
            <a:endParaRPr/>
          </a:p>
        </p:txBody>
      </p:sp>
      <p:grpSp>
        <p:nvGrpSpPr>
          <p:cNvPr id="673" name="Google Shape;673;p47"/>
          <p:cNvGrpSpPr/>
          <p:nvPr/>
        </p:nvGrpSpPr>
        <p:grpSpPr>
          <a:xfrm>
            <a:off x="1403403" y="4620167"/>
            <a:ext cx="3428656" cy="1673004"/>
            <a:chOff x="656074" y="4448619"/>
            <a:chExt cx="3603883" cy="1829252"/>
          </a:xfrm>
        </p:grpSpPr>
        <p:pic>
          <p:nvPicPr>
            <p:cNvPr id="674" name="Google Shape;674;p47"/>
            <p:cNvPicPr preferRelativeResize="0"/>
            <p:nvPr/>
          </p:nvPicPr>
          <p:blipFill rotWithShape="1">
            <a:blip r:embed="rId5">
              <a:alphaModFix/>
            </a:blip>
            <a:srcRect/>
            <a:stretch/>
          </p:blipFill>
          <p:spPr>
            <a:xfrm>
              <a:off x="656074" y="4448619"/>
              <a:ext cx="3503112" cy="1785689"/>
            </a:xfrm>
            <a:prstGeom prst="roundRect">
              <a:avLst>
                <a:gd name="adj" fmla="val 6418"/>
              </a:avLst>
            </a:prstGeom>
            <a:solidFill>
              <a:srgbClr val="FFFFFF"/>
            </a:solidFill>
            <a:ln w="76200" cap="sq" cmpd="sng">
              <a:solidFill>
                <a:srgbClr val="292929"/>
              </a:solidFill>
              <a:prstDash val="solid"/>
              <a:miter lim="800000"/>
              <a:headEnd type="none" w="sm" len="sm"/>
              <a:tailEnd type="none" w="sm" len="sm"/>
            </a:ln>
          </p:spPr>
        </p:pic>
        <p:pic>
          <p:nvPicPr>
            <p:cNvPr id="675" name="Google Shape;675;p47" descr="tip-uai-516x516 -"/>
            <p:cNvPicPr preferRelativeResize="0"/>
            <p:nvPr/>
          </p:nvPicPr>
          <p:blipFill rotWithShape="1">
            <a:blip r:embed="rId6">
              <a:alphaModFix/>
            </a:blip>
            <a:srcRect/>
            <a:stretch/>
          </p:blipFill>
          <p:spPr>
            <a:xfrm>
              <a:off x="3370863" y="4448619"/>
              <a:ext cx="875635" cy="875635"/>
            </a:xfrm>
            <a:prstGeom prst="rect">
              <a:avLst/>
            </a:prstGeom>
            <a:noFill/>
            <a:ln>
              <a:noFill/>
            </a:ln>
          </p:spPr>
        </p:pic>
        <p:sp>
          <p:nvSpPr>
            <p:cNvPr id="676" name="Google Shape;676;p47"/>
            <p:cNvSpPr txBox="1"/>
            <p:nvPr/>
          </p:nvSpPr>
          <p:spPr>
            <a:xfrm>
              <a:off x="2600755" y="5234656"/>
              <a:ext cx="1659202" cy="10432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7F7F7F"/>
                  </a:solidFill>
                  <a:latin typeface="Arial"/>
                  <a:ea typeface="Arial"/>
                  <a:cs typeface="Arial"/>
                  <a:sym typeface="Arial"/>
                </a:rPr>
                <a:t>Click here to stream how to </a:t>
              </a:r>
              <a:endParaRPr/>
            </a:p>
            <a:p>
              <a:pPr marL="0" marR="0" lvl="0" indent="0" algn="ctr" rtl="0">
                <a:spcBef>
                  <a:spcPts val="0"/>
                </a:spcBef>
                <a:spcAft>
                  <a:spcPts val="0"/>
                </a:spcAft>
                <a:buNone/>
              </a:pPr>
              <a:r>
                <a:rPr lang="en-US" sz="1400">
                  <a:solidFill>
                    <a:srgbClr val="7F7F7F"/>
                  </a:solidFill>
                  <a:latin typeface="Arial"/>
                  <a:ea typeface="Arial"/>
                  <a:cs typeface="Arial"/>
                  <a:sym typeface="Arial"/>
                </a:rPr>
                <a:t>for online forms</a:t>
              </a:r>
              <a:endParaRPr/>
            </a:p>
            <a:p>
              <a:pPr marL="0" marR="0" lvl="0" indent="0" algn="ctr" rtl="0">
                <a:spcBef>
                  <a:spcPts val="0"/>
                </a:spcBef>
                <a:spcAft>
                  <a:spcPts val="0"/>
                </a:spcAft>
                <a:buNone/>
              </a:pPr>
              <a:r>
                <a:rPr lang="en-US" sz="1400">
                  <a:solidFill>
                    <a:srgbClr val="7F7F7F"/>
                  </a:solidFill>
                  <a:latin typeface="Arial"/>
                  <a:ea typeface="Arial"/>
                  <a:cs typeface="Arial"/>
                  <a:sym typeface="Arial"/>
                </a:rPr>
                <a:t>Form 365</a:t>
              </a:r>
              <a:endParaRPr/>
            </a:p>
          </p:txBody>
        </p:sp>
      </p:grpSp>
      <p:sp>
        <p:nvSpPr>
          <p:cNvPr id="677" name="Google Shape;677;p47"/>
          <p:cNvSpPr/>
          <p:nvPr/>
        </p:nvSpPr>
        <p:spPr>
          <a:xfrm>
            <a:off x="1335783" y="4549876"/>
            <a:ext cx="3531383" cy="18041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8" name="Google Shape;678;p47">
            <a:hlinkClick r:id="rId7"/>
          </p:cNvPr>
          <p:cNvSpPr/>
          <p:nvPr/>
        </p:nvSpPr>
        <p:spPr>
          <a:xfrm>
            <a:off x="1065681" y="4448107"/>
            <a:ext cx="4071585" cy="194580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79" name="Google Shape;679;p47">
            <a:hlinkClick r:id="rId8"/>
          </p:cNvPr>
          <p:cNvPicPr preferRelativeResize="0"/>
          <p:nvPr/>
        </p:nvPicPr>
        <p:blipFill rotWithShape="1">
          <a:blip r:embed="rId9">
            <a:alphaModFix/>
          </a:blip>
          <a:srcRect/>
          <a:stretch/>
        </p:blipFill>
        <p:spPr>
          <a:xfrm>
            <a:off x="129185" y="795652"/>
            <a:ext cx="385654" cy="336804"/>
          </a:xfrm>
          <a:prstGeom prst="rect">
            <a:avLst/>
          </a:prstGeom>
          <a:noFill/>
          <a:ln>
            <a:noFill/>
          </a:ln>
        </p:spPr>
      </p:pic>
      <p:pic>
        <p:nvPicPr>
          <p:cNvPr id="680" name="Google Shape;680;p47">
            <a:hlinkClick r:id="rId10"/>
          </p:cNvPr>
          <p:cNvPicPr preferRelativeResize="0"/>
          <p:nvPr/>
        </p:nvPicPr>
        <p:blipFill rotWithShape="1">
          <a:blip r:embed="rId9">
            <a:alphaModFix/>
          </a:blip>
          <a:srcRect/>
          <a:stretch/>
        </p:blipFill>
        <p:spPr>
          <a:xfrm>
            <a:off x="128444" y="1237589"/>
            <a:ext cx="385655" cy="336805"/>
          </a:xfrm>
          <a:prstGeom prst="rect">
            <a:avLst/>
          </a:prstGeom>
          <a:noFill/>
          <a:ln>
            <a:noFill/>
          </a:ln>
        </p:spPr>
      </p:pic>
      <p:pic>
        <p:nvPicPr>
          <p:cNvPr id="681" name="Google Shape;681;p47"/>
          <p:cNvPicPr preferRelativeResize="0"/>
          <p:nvPr/>
        </p:nvPicPr>
        <p:blipFill rotWithShape="1">
          <a:blip r:embed="rId11">
            <a:alphaModFix/>
          </a:blip>
          <a:srcRect/>
          <a:stretch/>
        </p:blipFill>
        <p:spPr>
          <a:xfrm>
            <a:off x="6574301" y="5422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1"/>
                                        </p:tgtEl>
                                        <p:attrNameLst>
                                          <p:attrName>style.visibility</p:attrName>
                                        </p:attrNameLst>
                                      </p:cBhvr>
                                      <p:to>
                                        <p:strVal val="visible"/>
                                      </p:to>
                                    </p:set>
                                    <p:animEffect transition="in" filter="fade">
                                      <p:cBhvr>
                                        <p:cTn id="7" dur="5000"/>
                                        <p:tgtEl>
                                          <p:spTgt spid="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p48"/>
          <p:cNvPicPr preferRelativeResize="0"/>
          <p:nvPr/>
        </p:nvPicPr>
        <p:blipFill rotWithShape="1">
          <a:blip r:embed="rId3">
            <a:alphaModFix/>
          </a:blip>
          <a:srcRect/>
          <a:stretch/>
        </p:blipFill>
        <p:spPr>
          <a:xfrm>
            <a:off x="9300314" y="361726"/>
            <a:ext cx="2551112" cy="1828800"/>
          </a:xfrm>
          <a:prstGeom prst="rect">
            <a:avLst/>
          </a:prstGeom>
          <a:noFill/>
          <a:ln>
            <a:noFill/>
          </a:ln>
        </p:spPr>
      </p:pic>
      <p:pic>
        <p:nvPicPr>
          <p:cNvPr id="688" name="Google Shape;688;p48"/>
          <p:cNvPicPr preferRelativeResize="0"/>
          <p:nvPr/>
        </p:nvPicPr>
        <p:blipFill rotWithShape="1">
          <a:blip r:embed="rId4">
            <a:alphaModFix/>
          </a:blip>
          <a:srcRect/>
          <a:stretch/>
        </p:blipFill>
        <p:spPr>
          <a:xfrm>
            <a:off x="339460" y="935370"/>
            <a:ext cx="5269523" cy="4749135"/>
          </a:xfrm>
          <a:prstGeom prst="rect">
            <a:avLst/>
          </a:prstGeom>
          <a:noFill/>
          <a:ln>
            <a:noFill/>
          </a:ln>
        </p:spPr>
      </p:pic>
      <p:sp>
        <p:nvSpPr>
          <p:cNvPr id="689" name="Google Shape;689;p48"/>
          <p:cNvSpPr txBox="1"/>
          <p:nvPr/>
        </p:nvSpPr>
        <p:spPr>
          <a:xfrm>
            <a:off x="5484925" y="2504157"/>
            <a:ext cx="3852637" cy="267765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Click on this link to access the ARMATUS training website.</a:t>
            </a:r>
            <a:endParaRPr/>
          </a:p>
          <a:p>
            <a:pPr marL="285750" marR="0" lvl="0" indent="-28575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Use the User Name provided here</a:t>
            </a:r>
            <a:endParaRPr/>
          </a:p>
          <a:p>
            <a:pPr marL="285750" marR="0" lvl="0" indent="-285750" algn="l" rtl="0">
              <a:spcBef>
                <a:spcPts val="0"/>
              </a:spcBef>
              <a:spcAft>
                <a:spcPts val="0"/>
              </a:spcAft>
              <a:buClr>
                <a:srgbClr val="7F7F7F"/>
              </a:buClr>
              <a:buSzPts val="2400"/>
              <a:buFont typeface="Arial"/>
              <a:buChar char="•"/>
            </a:pPr>
            <a:r>
              <a:rPr lang="en-US" sz="2400">
                <a:solidFill>
                  <a:srgbClr val="7F7F7F"/>
                </a:solidFill>
                <a:latin typeface="Arial"/>
                <a:ea typeface="Arial"/>
                <a:cs typeface="Arial"/>
                <a:sym typeface="Arial"/>
              </a:rPr>
              <a:t>Use the temporary password provided here</a:t>
            </a:r>
            <a:endParaRPr/>
          </a:p>
        </p:txBody>
      </p:sp>
      <p:cxnSp>
        <p:nvCxnSpPr>
          <p:cNvPr id="690" name="Google Shape;690;p48"/>
          <p:cNvCxnSpPr/>
          <p:nvPr/>
        </p:nvCxnSpPr>
        <p:spPr>
          <a:xfrm flipH="1">
            <a:off x="3390900" y="2713055"/>
            <a:ext cx="2218083" cy="76977"/>
          </a:xfrm>
          <a:prstGeom prst="straightConnector1">
            <a:avLst/>
          </a:prstGeom>
          <a:noFill/>
          <a:ln w="28575" cap="flat" cmpd="sng">
            <a:solidFill>
              <a:srgbClr val="FF0000"/>
            </a:solidFill>
            <a:prstDash val="solid"/>
            <a:round/>
            <a:headEnd type="none" w="med" len="med"/>
            <a:tailEnd type="triangle" w="med" len="med"/>
          </a:ln>
        </p:spPr>
      </p:cxnSp>
      <p:cxnSp>
        <p:nvCxnSpPr>
          <p:cNvPr id="691" name="Google Shape;691;p48"/>
          <p:cNvCxnSpPr/>
          <p:nvPr/>
        </p:nvCxnSpPr>
        <p:spPr>
          <a:xfrm rot="10800000">
            <a:off x="1557495" y="3225521"/>
            <a:ext cx="4051489" cy="617464"/>
          </a:xfrm>
          <a:prstGeom prst="straightConnector1">
            <a:avLst/>
          </a:prstGeom>
          <a:noFill/>
          <a:ln w="28575" cap="flat" cmpd="sng">
            <a:solidFill>
              <a:srgbClr val="FF0000"/>
            </a:solidFill>
            <a:prstDash val="solid"/>
            <a:round/>
            <a:headEnd type="none" w="med" len="med"/>
            <a:tailEnd type="triangle" w="med" len="med"/>
          </a:ln>
        </p:spPr>
      </p:cxnSp>
      <p:cxnSp>
        <p:nvCxnSpPr>
          <p:cNvPr id="692" name="Google Shape;692;p48"/>
          <p:cNvCxnSpPr/>
          <p:nvPr/>
        </p:nvCxnSpPr>
        <p:spPr>
          <a:xfrm rot="10800000">
            <a:off x="1457011" y="3429000"/>
            <a:ext cx="4151973" cy="1135349"/>
          </a:xfrm>
          <a:prstGeom prst="straightConnector1">
            <a:avLst/>
          </a:prstGeom>
          <a:noFill/>
          <a:ln w="28575" cap="flat" cmpd="sng">
            <a:solidFill>
              <a:srgbClr val="FF0000"/>
            </a:solidFill>
            <a:prstDash val="solid"/>
            <a:round/>
            <a:headEnd type="none" w="med" len="med"/>
            <a:tailEnd type="triangle" w="med" len="med"/>
          </a:ln>
        </p:spPr>
      </p:cxnSp>
      <p:sp>
        <p:nvSpPr>
          <p:cNvPr id="693" name="Google Shape;693;p48"/>
          <p:cNvSpPr txBox="1">
            <a:spLocks noGrp="1"/>
          </p:cNvSpPr>
          <p:nvPr>
            <p:ph type="title"/>
          </p:nvPr>
        </p:nvSpPr>
        <p:spPr>
          <a:xfrm>
            <a:off x="339460" y="194799"/>
            <a:ext cx="5269523"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Praesidium sends e-mail to members</a:t>
            </a:r>
            <a:endParaRPr/>
          </a:p>
        </p:txBody>
      </p:sp>
      <p:pic>
        <p:nvPicPr>
          <p:cNvPr id="694" name="Google Shape;694;p48"/>
          <p:cNvPicPr preferRelativeResize="0"/>
          <p:nvPr/>
        </p:nvPicPr>
        <p:blipFill rotWithShape="1">
          <a:blip r:embed="rId5">
            <a:alphaModFix/>
          </a:blip>
          <a:srcRect l="9109" t="9214" r="9528" b="17251"/>
          <a:stretch/>
        </p:blipFill>
        <p:spPr>
          <a:xfrm>
            <a:off x="6370813" y="657579"/>
            <a:ext cx="1931572" cy="1885368"/>
          </a:xfrm>
          <a:prstGeom prst="rect">
            <a:avLst/>
          </a:prstGeom>
          <a:noFill/>
          <a:ln>
            <a:noFill/>
          </a:ln>
        </p:spPr>
      </p:pic>
      <p:pic>
        <p:nvPicPr>
          <p:cNvPr id="695" name="Google Shape;695;p48"/>
          <p:cNvPicPr preferRelativeResize="0"/>
          <p:nvPr/>
        </p:nvPicPr>
        <p:blipFill rotWithShape="1">
          <a:blip r:embed="rId6">
            <a:alphaModFix/>
          </a:blip>
          <a:srcRect/>
          <a:stretch/>
        </p:blipFill>
        <p:spPr>
          <a:xfrm>
            <a:off x="6540248" y="56926"/>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5"/>
                                        </p:tgtEl>
                                        <p:attrNameLst>
                                          <p:attrName>style.visibility</p:attrName>
                                        </p:attrNameLst>
                                      </p:cBhvr>
                                      <p:to>
                                        <p:strVal val="visible"/>
                                      </p:to>
                                    </p:set>
                                    <p:animEffect transition="in" filter="fade">
                                      <p:cBhvr>
                                        <p:cTn id="7" dur="5000"/>
                                        <p:tgtEl>
                                          <p:spTgt spid="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6"/>
          <p:cNvSpPr txBox="1">
            <a:spLocks noGrp="1"/>
          </p:cNvSpPr>
          <p:nvPr>
            <p:ph type="ctrTitle"/>
          </p:nvPr>
        </p:nvSpPr>
        <p:spPr>
          <a:xfrm>
            <a:off x="685800" y="294571"/>
            <a:ext cx="7772400" cy="560660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2400"/>
              <a:buFont typeface="Calibri"/>
              <a:buNone/>
            </a:pPr>
            <a:br>
              <a:rPr lang="en-US" sz="2400">
                <a:latin typeface="Calibri"/>
                <a:ea typeface="Calibri"/>
                <a:cs typeface="Calibri"/>
                <a:sym typeface="Calibri"/>
              </a:rPr>
            </a:br>
            <a:r>
              <a:rPr lang="en-US" sz="2400">
                <a:latin typeface="Calibri"/>
                <a:ea typeface="Calibri"/>
                <a:cs typeface="Calibri"/>
                <a:sym typeface="Calibri"/>
              </a:rPr>
              <a:t>Part 2 : Message from State Program Director, Paul Palka, </a:t>
            </a:r>
            <a:r>
              <a:rPr lang="en-US" sz="24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p.palka@mikofc.org</a:t>
            </a:r>
            <a:br>
              <a:rPr lang="en-US" sz="2400">
                <a:latin typeface="Calibri"/>
                <a:ea typeface="Calibri"/>
                <a:cs typeface="Calibri"/>
                <a:sym typeface="Calibri"/>
              </a:rPr>
            </a:br>
            <a:r>
              <a:rPr lang="en-US" sz="2400">
                <a:latin typeface="Calibri"/>
                <a:ea typeface="Calibri"/>
                <a:cs typeface="Calibri"/>
                <a:sym typeface="Calibri"/>
              </a:rPr>
              <a:t>What Programs can we do at our Council?</a:t>
            </a:r>
            <a:br>
              <a:rPr lang="en-US" sz="2400">
                <a:latin typeface="Calibri"/>
                <a:ea typeface="Calibri"/>
                <a:cs typeface="Calibri"/>
                <a:sym typeface="Calibri"/>
              </a:rPr>
            </a:br>
            <a:r>
              <a:rPr lang="en-US" sz="2400">
                <a:latin typeface="Calibri"/>
                <a:ea typeface="Calibri"/>
                <a:cs typeface="Calibri"/>
                <a:sym typeface="Calibri"/>
              </a:rPr>
              <a:t>Faith - Into the Breach video series</a:t>
            </a:r>
            <a:br>
              <a:rPr lang="en-US" sz="2400">
                <a:latin typeface="Calibri"/>
                <a:ea typeface="Calibri"/>
                <a:cs typeface="Calibri"/>
                <a:sym typeface="Calibri"/>
              </a:rPr>
            </a:br>
            <a:r>
              <a:rPr lang="en-US" sz="2400">
                <a:latin typeface="Calibri"/>
                <a:ea typeface="Calibri"/>
                <a:cs typeface="Calibri"/>
                <a:sym typeface="Calibri"/>
              </a:rPr>
              <a:t>Faith - Can Drive for Seminarians</a:t>
            </a:r>
            <a:br>
              <a:rPr lang="en-US" sz="2400">
                <a:latin typeface="Calibri"/>
                <a:ea typeface="Calibri"/>
                <a:cs typeface="Calibri"/>
                <a:sym typeface="Calibri"/>
              </a:rPr>
            </a:br>
            <a:r>
              <a:rPr lang="en-US" sz="2400">
                <a:latin typeface="Calibri"/>
                <a:ea typeface="Calibri"/>
                <a:cs typeface="Calibri"/>
                <a:sym typeface="Calibri"/>
              </a:rPr>
              <a:t>Family – Family Game Night</a:t>
            </a:r>
            <a:br>
              <a:rPr lang="en-US" sz="2400">
                <a:latin typeface="Calibri"/>
                <a:ea typeface="Calibri"/>
                <a:cs typeface="Calibri"/>
                <a:sym typeface="Calibri"/>
              </a:rPr>
            </a:br>
            <a:r>
              <a:rPr lang="en-US" sz="2400">
                <a:latin typeface="Calibri"/>
                <a:ea typeface="Calibri"/>
                <a:cs typeface="Calibri"/>
                <a:sym typeface="Calibri"/>
              </a:rPr>
              <a:t>Family – Food for Families Food Drive  </a:t>
            </a:r>
            <a:br>
              <a:rPr lang="en-US" sz="2400">
                <a:latin typeface="Calibri"/>
                <a:ea typeface="Calibri"/>
                <a:cs typeface="Calibri"/>
                <a:sym typeface="Calibri"/>
              </a:rPr>
            </a:br>
            <a:r>
              <a:rPr lang="en-US" sz="2400">
                <a:latin typeface="Calibri"/>
                <a:ea typeface="Calibri"/>
                <a:cs typeface="Calibri"/>
                <a:sym typeface="Calibri"/>
              </a:rPr>
              <a:t>Community - Coats for Kids Drive</a:t>
            </a:r>
            <a:br>
              <a:rPr lang="en-US" sz="2400">
                <a:latin typeface="Calibri"/>
                <a:ea typeface="Calibri"/>
                <a:cs typeface="Calibri"/>
                <a:sym typeface="Calibri"/>
              </a:rPr>
            </a:br>
            <a:r>
              <a:rPr lang="en-US" sz="2400">
                <a:latin typeface="Calibri"/>
                <a:ea typeface="Calibri"/>
                <a:cs typeface="Calibri"/>
                <a:sym typeface="Calibri"/>
              </a:rPr>
              <a:t>Community - Keep Christ in Christmas Poster contest</a:t>
            </a:r>
            <a:br>
              <a:rPr lang="en-US" sz="2400">
                <a:latin typeface="Calibri"/>
                <a:ea typeface="Calibri"/>
                <a:cs typeface="Calibri"/>
                <a:sym typeface="Calibri"/>
              </a:rPr>
            </a:br>
            <a:r>
              <a:rPr lang="en-US" sz="2400">
                <a:latin typeface="Calibri"/>
                <a:ea typeface="Calibri"/>
                <a:cs typeface="Calibri"/>
                <a:sym typeface="Calibri"/>
              </a:rPr>
              <a:t>Life – Support of a Pregnancy Aid Center</a:t>
            </a:r>
            <a:br>
              <a:rPr lang="en-US" sz="2400">
                <a:latin typeface="Calibri"/>
                <a:ea typeface="Calibri"/>
                <a:cs typeface="Calibri"/>
                <a:sym typeface="Calibri"/>
              </a:rPr>
            </a:br>
            <a:r>
              <a:rPr lang="en-US" sz="2400">
                <a:latin typeface="Calibri"/>
                <a:ea typeface="Calibri"/>
                <a:cs typeface="Calibri"/>
                <a:sym typeface="Calibri"/>
              </a:rPr>
              <a:t>Life – Sponsor or help Sponsor an Ultrasound Machine</a:t>
            </a:r>
            <a:br>
              <a:rPr lang="en-US" sz="2400">
                <a:latin typeface="Calibri"/>
                <a:ea typeface="Calibri"/>
                <a:cs typeface="Calibri"/>
                <a:sym typeface="Calibri"/>
              </a:rPr>
            </a:br>
            <a:r>
              <a:rPr lang="en-US" sz="2400">
                <a:latin typeface="Calibri"/>
                <a:ea typeface="Calibri"/>
                <a:cs typeface="Calibri"/>
                <a:sym typeface="Calibri"/>
              </a:rPr>
              <a:t>These are just a few ideas, there are many more on our State and Supreme websites.</a:t>
            </a:r>
            <a:br>
              <a:rPr lang="en-US" sz="1800">
                <a:latin typeface="Calibri"/>
                <a:ea typeface="Calibri"/>
                <a:cs typeface="Calibri"/>
                <a:sym typeface="Calibri"/>
              </a:rPr>
            </a:b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49"/>
          <p:cNvPicPr preferRelativeResize="0"/>
          <p:nvPr/>
        </p:nvPicPr>
        <p:blipFill rotWithShape="1">
          <a:blip r:embed="rId3">
            <a:alphaModFix/>
          </a:blip>
          <a:srcRect/>
          <a:stretch/>
        </p:blipFill>
        <p:spPr>
          <a:xfrm>
            <a:off x="238977" y="935370"/>
            <a:ext cx="5269523" cy="4749135"/>
          </a:xfrm>
          <a:prstGeom prst="rect">
            <a:avLst/>
          </a:prstGeom>
          <a:noFill/>
          <a:ln>
            <a:noFill/>
          </a:ln>
        </p:spPr>
      </p:pic>
      <p:sp>
        <p:nvSpPr>
          <p:cNvPr id="702" name="Google Shape;702;p49"/>
          <p:cNvSpPr txBox="1">
            <a:spLocks noGrp="1"/>
          </p:cNvSpPr>
          <p:nvPr>
            <p:ph type="title"/>
          </p:nvPr>
        </p:nvSpPr>
        <p:spPr>
          <a:xfrm>
            <a:off x="339460" y="166663"/>
            <a:ext cx="5277569"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Praesidium sends e-mail to members</a:t>
            </a:r>
            <a:endParaRPr/>
          </a:p>
        </p:txBody>
      </p:sp>
      <p:pic>
        <p:nvPicPr>
          <p:cNvPr id="703" name="Google Shape;703;p49"/>
          <p:cNvPicPr preferRelativeResize="0"/>
          <p:nvPr/>
        </p:nvPicPr>
        <p:blipFill rotWithShape="1">
          <a:blip r:embed="rId4">
            <a:alphaModFix/>
          </a:blip>
          <a:srcRect/>
          <a:stretch/>
        </p:blipFill>
        <p:spPr>
          <a:xfrm>
            <a:off x="5508501" y="2130810"/>
            <a:ext cx="3462496" cy="4070975"/>
          </a:xfrm>
          <a:prstGeom prst="roundRect">
            <a:avLst>
              <a:gd name="adj" fmla="val 6800"/>
            </a:avLst>
          </a:prstGeom>
          <a:noFill/>
          <a:ln>
            <a:noFill/>
          </a:ln>
          <a:effectLst>
            <a:outerShdw blurRad="76200" dist="38100" dir="7800000" algn="tl" rotWithShape="0">
              <a:srgbClr val="000000">
                <a:alpha val="40000"/>
              </a:srgbClr>
            </a:outerShdw>
          </a:effectLst>
        </p:spPr>
      </p:pic>
      <p:cxnSp>
        <p:nvCxnSpPr>
          <p:cNvPr id="704" name="Google Shape;704;p49"/>
          <p:cNvCxnSpPr/>
          <p:nvPr/>
        </p:nvCxnSpPr>
        <p:spPr>
          <a:xfrm flipH="1">
            <a:off x="3205425" y="2406019"/>
            <a:ext cx="2411604" cy="417568"/>
          </a:xfrm>
          <a:prstGeom prst="straightConnector1">
            <a:avLst/>
          </a:prstGeom>
          <a:noFill/>
          <a:ln w="28575" cap="flat" cmpd="sng">
            <a:solidFill>
              <a:srgbClr val="FF0000"/>
            </a:solidFill>
            <a:prstDash val="solid"/>
            <a:round/>
            <a:headEnd type="none" w="med" len="med"/>
            <a:tailEnd type="triangle" w="med" len="med"/>
          </a:ln>
        </p:spPr>
      </p:cxnSp>
      <p:cxnSp>
        <p:nvCxnSpPr>
          <p:cNvPr id="705" name="Google Shape;705;p49"/>
          <p:cNvCxnSpPr/>
          <p:nvPr/>
        </p:nvCxnSpPr>
        <p:spPr>
          <a:xfrm rot="10800000">
            <a:off x="1396721" y="3215473"/>
            <a:ext cx="4290646" cy="1908924"/>
          </a:xfrm>
          <a:prstGeom prst="straightConnector1">
            <a:avLst/>
          </a:prstGeom>
          <a:noFill/>
          <a:ln w="28575" cap="flat" cmpd="sng">
            <a:solidFill>
              <a:srgbClr val="FF0000"/>
            </a:solidFill>
            <a:prstDash val="solid"/>
            <a:round/>
            <a:headEnd type="none" w="med" len="med"/>
            <a:tailEnd type="triangle" w="med" len="med"/>
          </a:ln>
        </p:spPr>
      </p:cxnSp>
      <p:cxnSp>
        <p:nvCxnSpPr>
          <p:cNvPr id="706" name="Google Shape;706;p49"/>
          <p:cNvCxnSpPr/>
          <p:nvPr/>
        </p:nvCxnSpPr>
        <p:spPr>
          <a:xfrm rot="10800000">
            <a:off x="1296239" y="3429001"/>
            <a:ext cx="4391128" cy="2167931"/>
          </a:xfrm>
          <a:prstGeom prst="straightConnector1">
            <a:avLst/>
          </a:prstGeom>
          <a:noFill/>
          <a:ln w="28575" cap="flat" cmpd="sng">
            <a:solidFill>
              <a:srgbClr val="FF0000"/>
            </a:solidFill>
            <a:prstDash val="solid"/>
            <a:round/>
            <a:headEnd type="none" w="med" len="med"/>
            <a:tailEnd type="triangle" w="med" len="med"/>
          </a:ln>
        </p:spPr>
      </p:cxnSp>
      <p:pic>
        <p:nvPicPr>
          <p:cNvPr id="707" name="Google Shape;707;p49" descr="My Login Welcome Page - Scripts Club"/>
          <p:cNvPicPr preferRelativeResize="0"/>
          <p:nvPr/>
        </p:nvPicPr>
        <p:blipFill rotWithShape="1">
          <a:blip r:embed="rId5">
            <a:alphaModFix/>
          </a:blip>
          <a:srcRect/>
          <a:stretch/>
        </p:blipFill>
        <p:spPr>
          <a:xfrm>
            <a:off x="5617029" y="461243"/>
            <a:ext cx="3462495" cy="1731248"/>
          </a:xfrm>
          <a:prstGeom prst="rect">
            <a:avLst/>
          </a:prstGeom>
          <a:noFill/>
          <a:ln>
            <a:noFill/>
          </a:ln>
        </p:spPr>
      </p:pic>
      <p:pic>
        <p:nvPicPr>
          <p:cNvPr id="708" name="Google Shape;708;p49"/>
          <p:cNvPicPr preferRelativeResize="0"/>
          <p:nvPr/>
        </p:nvPicPr>
        <p:blipFill rotWithShape="1">
          <a:blip r:embed="rId6">
            <a:alphaModFix/>
          </a:blip>
          <a:srcRect/>
          <a:stretch/>
        </p:blipFill>
        <p:spPr>
          <a:xfrm>
            <a:off x="6490147" y="6341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8"/>
                                        </p:tgtEl>
                                        <p:attrNameLst>
                                          <p:attrName>style.visibility</p:attrName>
                                        </p:attrNameLst>
                                      </p:cBhvr>
                                      <p:to>
                                        <p:strVal val="visible"/>
                                      </p:to>
                                    </p:set>
                                    <p:animEffect transition="in" filter="fade">
                                      <p:cBhvr>
                                        <p:cTn id="7" dur="5000"/>
                                        <p:tgtEl>
                                          <p:spTgt spid="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50"/>
          <p:cNvPicPr preferRelativeResize="0"/>
          <p:nvPr/>
        </p:nvPicPr>
        <p:blipFill rotWithShape="1">
          <a:blip r:embed="rId3">
            <a:alphaModFix/>
          </a:blip>
          <a:srcRect/>
          <a:stretch/>
        </p:blipFill>
        <p:spPr>
          <a:xfrm>
            <a:off x="451579" y="808497"/>
            <a:ext cx="1909760" cy="1553703"/>
          </a:xfrm>
          <a:prstGeom prst="rect">
            <a:avLst/>
          </a:prstGeom>
          <a:noFill/>
          <a:ln>
            <a:noFill/>
          </a:ln>
        </p:spPr>
      </p:pic>
      <p:pic>
        <p:nvPicPr>
          <p:cNvPr id="715" name="Google Shape;715;p50"/>
          <p:cNvPicPr preferRelativeResize="0"/>
          <p:nvPr/>
        </p:nvPicPr>
        <p:blipFill rotWithShape="1">
          <a:blip r:embed="rId4">
            <a:alphaModFix/>
          </a:blip>
          <a:srcRect/>
          <a:stretch/>
        </p:blipFill>
        <p:spPr>
          <a:xfrm>
            <a:off x="449992" y="2362200"/>
            <a:ext cx="1911348" cy="1517650"/>
          </a:xfrm>
          <a:prstGeom prst="rect">
            <a:avLst/>
          </a:prstGeom>
          <a:noFill/>
          <a:ln>
            <a:noFill/>
          </a:ln>
        </p:spPr>
      </p:pic>
      <p:pic>
        <p:nvPicPr>
          <p:cNvPr id="716" name="Google Shape;716;p50"/>
          <p:cNvPicPr preferRelativeResize="0"/>
          <p:nvPr/>
        </p:nvPicPr>
        <p:blipFill rotWithShape="1">
          <a:blip r:embed="rId5">
            <a:alphaModFix/>
          </a:blip>
          <a:srcRect/>
          <a:stretch/>
        </p:blipFill>
        <p:spPr>
          <a:xfrm>
            <a:off x="449991" y="3824370"/>
            <a:ext cx="1911349" cy="1669968"/>
          </a:xfrm>
          <a:prstGeom prst="rect">
            <a:avLst/>
          </a:prstGeom>
          <a:noFill/>
          <a:ln>
            <a:noFill/>
          </a:ln>
        </p:spPr>
      </p:pic>
      <p:pic>
        <p:nvPicPr>
          <p:cNvPr id="717" name="Google Shape;717;p50"/>
          <p:cNvPicPr preferRelativeResize="0"/>
          <p:nvPr/>
        </p:nvPicPr>
        <p:blipFill rotWithShape="1">
          <a:blip r:embed="rId6">
            <a:alphaModFix/>
          </a:blip>
          <a:srcRect/>
          <a:stretch/>
        </p:blipFill>
        <p:spPr>
          <a:xfrm>
            <a:off x="449992" y="5494338"/>
            <a:ext cx="1911350" cy="525462"/>
          </a:xfrm>
          <a:prstGeom prst="rect">
            <a:avLst/>
          </a:prstGeom>
          <a:noFill/>
          <a:ln>
            <a:noFill/>
          </a:ln>
        </p:spPr>
      </p:pic>
      <p:sp>
        <p:nvSpPr>
          <p:cNvPr id="718" name="Google Shape;718;p50"/>
          <p:cNvSpPr txBox="1"/>
          <p:nvPr/>
        </p:nvSpPr>
        <p:spPr>
          <a:xfrm>
            <a:off x="3344863" y="838200"/>
            <a:ext cx="5646737" cy="50165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2000"/>
              <a:buFont typeface="Arial"/>
              <a:buChar char="•"/>
            </a:pPr>
            <a:r>
              <a:rPr lang="en-US" sz="2000" b="1">
                <a:solidFill>
                  <a:srgbClr val="7F7F7F"/>
                </a:solidFill>
                <a:latin typeface="Arial"/>
                <a:ea typeface="Arial"/>
                <a:cs typeface="Arial"/>
                <a:sym typeface="Arial"/>
              </a:rPr>
              <a:t>Letter from Carl Anderson </a:t>
            </a:r>
            <a:r>
              <a:rPr lang="en-US" sz="2000">
                <a:solidFill>
                  <a:srgbClr val="7F7F7F"/>
                </a:solidFill>
                <a:latin typeface="Arial"/>
                <a:ea typeface="Arial"/>
                <a:cs typeface="Arial"/>
                <a:sym typeface="Arial"/>
              </a:rPr>
              <a:t>– Please read as this explains why this is so important.</a:t>
            </a:r>
            <a:endParaRPr/>
          </a:p>
          <a:p>
            <a:pPr marL="342900" marR="0" lvl="0" indent="-342900" algn="l" rtl="0">
              <a:spcBef>
                <a:spcPts val="0"/>
              </a:spcBef>
              <a:spcAft>
                <a:spcPts val="0"/>
              </a:spcAft>
              <a:buClr>
                <a:srgbClr val="7F7F7F"/>
              </a:buClr>
              <a:buSzPts val="2000"/>
              <a:buFont typeface="Arial"/>
              <a:buAutoNum type="arabicPeriod"/>
            </a:pPr>
            <a:r>
              <a:rPr lang="en-US" sz="2000" b="1">
                <a:solidFill>
                  <a:srgbClr val="7F7F7F"/>
                </a:solidFill>
                <a:latin typeface="Arial"/>
                <a:ea typeface="Arial"/>
                <a:cs typeface="Arial"/>
                <a:sym typeface="Arial"/>
              </a:rPr>
              <a:t>Meet Sam </a:t>
            </a:r>
            <a:r>
              <a:rPr lang="en-US" sz="2000">
                <a:solidFill>
                  <a:srgbClr val="7F7F7F"/>
                </a:solidFill>
                <a:latin typeface="Arial"/>
                <a:ea typeface="Arial"/>
                <a:cs typeface="Arial"/>
                <a:sym typeface="Arial"/>
              </a:rPr>
              <a:t>– This is the first (of 3) classes.  Click on “Meet Sam” to take this class.</a:t>
            </a:r>
            <a:endParaRPr/>
          </a:p>
          <a:p>
            <a:pPr marL="342900" marR="0" lvl="0" indent="-342900" algn="l" rtl="0">
              <a:spcBef>
                <a:spcPts val="0"/>
              </a:spcBef>
              <a:spcAft>
                <a:spcPts val="0"/>
              </a:spcAft>
              <a:buClr>
                <a:srgbClr val="7F7F7F"/>
              </a:buClr>
              <a:buSzPts val="2000"/>
              <a:buFont typeface="Arial"/>
              <a:buAutoNum type="arabicPeriod"/>
            </a:pPr>
            <a:r>
              <a:rPr lang="en-US" sz="2000" b="1">
                <a:solidFill>
                  <a:srgbClr val="7F7F7F"/>
                </a:solidFill>
                <a:latin typeface="Arial"/>
                <a:ea typeface="Arial"/>
                <a:cs typeface="Arial"/>
                <a:sym typeface="Arial"/>
              </a:rPr>
              <a:t>Duty To Report </a:t>
            </a:r>
            <a:r>
              <a:rPr lang="en-US" sz="2000">
                <a:solidFill>
                  <a:srgbClr val="7F7F7F"/>
                </a:solidFill>
                <a:latin typeface="Arial"/>
                <a:ea typeface="Arial"/>
                <a:cs typeface="Arial"/>
                <a:sym typeface="Arial"/>
              </a:rPr>
              <a:t>– This is the second (of 3) classes.  Click on “Duty To Report” to take this class.</a:t>
            </a:r>
            <a:endParaRPr/>
          </a:p>
          <a:p>
            <a:pPr marL="342900" marR="0" lvl="0" indent="-342900" algn="l" rtl="0">
              <a:spcBef>
                <a:spcPts val="0"/>
              </a:spcBef>
              <a:spcAft>
                <a:spcPts val="0"/>
              </a:spcAft>
              <a:buClr>
                <a:srgbClr val="7F7F7F"/>
              </a:buClr>
              <a:buSzPts val="2000"/>
              <a:buFont typeface="Arial"/>
              <a:buAutoNum type="arabicPeriod"/>
            </a:pPr>
            <a:r>
              <a:rPr lang="en-US" sz="2000" b="1">
                <a:solidFill>
                  <a:srgbClr val="7F7F7F"/>
                </a:solidFill>
                <a:latin typeface="Arial"/>
                <a:ea typeface="Arial"/>
                <a:cs typeface="Arial"/>
                <a:sym typeface="Arial"/>
              </a:rPr>
              <a:t>KofC Safe Environment Policy </a:t>
            </a:r>
            <a:r>
              <a:rPr lang="en-US" sz="2000">
                <a:solidFill>
                  <a:srgbClr val="7F7F7F"/>
                </a:solidFill>
                <a:latin typeface="Arial"/>
                <a:ea typeface="Arial"/>
                <a:cs typeface="Arial"/>
                <a:sym typeface="Arial"/>
              </a:rPr>
              <a:t>– This is the third (of 3) classes.  Click on “KofC Safe Environment Policy” to take this class.</a:t>
            </a:r>
            <a:endParaRPr/>
          </a:p>
          <a:p>
            <a:pPr marL="342900" marR="0" lvl="0" indent="-342900" algn="l" rtl="0">
              <a:spcBef>
                <a:spcPts val="0"/>
              </a:spcBef>
              <a:spcAft>
                <a:spcPts val="0"/>
              </a:spcAft>
              <a:buClr>
                <a:srgbClr val="7F7F7F"/>
              </a:buClr>
              <a:buSzPts val="2000"/>
              <a:buFont typeface="Arial"/>
              <a:buAutoNum type="arabicPeriod"/>
            </a:pPr>
            <a:r>
              <a:rPr lang="en-US" sz="2000" b="1">
                <a:solidFill>
                  <a:srgbClr val="7F7F7F"/>
                </a:solidFill>
                <a:latin typeface="Arial"/>
                <a:ea typeface="Arial"/>
                <a:cs typeface="Arial"/>
                <a:sym typeface="Arial"/>
              </a:rPr>
              <a:t>Background Check </a:t>
            </a:r>
            <a:r>
              <a:rPr lang="en-US" sz="2000">
                <a:solidFill>
                  <a:srgbClr val="7F7F7F"/>
                </a:solidFill>
                <a:latin typeface="Arial"/>
                <a:ea typeface="Arial"/>
                <a:cs typeface="Arial"/>
                <a:sym typeface="Arial"/>
              </a:rPr>
              <a:t>(not shown here) must also be selected by all Community Directors &amp; Family Directors.</a:t>
            </a:r>
            <a:endParaRPr/>
          </a:p>
          <a:p>
            <a:pPr marL="285750" marR="0" lvl="0" indent="-285750" algn="l" rtl="0">
              <a:spcBef>
                <a:spcPts val="0"/>
              </a:spcBef>
              <a:spcAft>
                <a:spcPts val="0"/>
              </a:spcAft>
              <a:buClr>
                <a:srgbClr val="7F7F7F"/>
              </a:buClr>
              <a:buSzPts val="2000"/>
              <a:buFont typeface="Arial"/>
              <a:buChar char="•"/>
            </a:pPr>
            <a:r>
              <a:rPr lang="en-US" sz="2000" b="1">
                <a:solidFill>
                  <a:srgbClr val="7F7F7F"/>
                </a:solidFill>
                <a:latin typeface="Arial"/>
                <a:ea typeface="Arial"/>
                <a:cs typeface="Arial"/>
                <a:sym typeface="Arial"/>
              </a:rPr>
              <a:t>Armatus Administration </a:t>
            </a:r>
            <a:r>
              <a:rPr lang="en-US" sz="2000">
                <a:solidFill>
                  <a:srgbClr val="7F7F7F"/>
                </a:solidFill>
                <a:latin typeface="Arial"/>
                <a:ea typeface="Arial"/>
                <a:cs typeface="Arial"/>
                <a:sym typeface="Arial"/>
              </a:rPr>
              <a:t>is a very useful tool for Grand Knights to use to monitor the training progress of council members.</a:t>
            </a:r>
            <a:endParaRPr/>
          </a:p>
        </p:txBody>
      </p:sp>
      <p:cxnSp>
        <p:nvCxnSpPr>
          <p:cNvPr id="719" name="Google Shape;719;p50"/>
          <p:cNvCxnSpPr/>
          <p:nvPr/>
        </p:nvCxnSpPr>
        <p:spPr>
          <a:xfrm flipH="1">
            <a:off x="2361339" y="1135062"/>
            <a:ext cx="983524" cy="975092"/>
          </a:xfrm>
          <a:prstGeom prst="straightConnector1">
            <a:avLst/>
          </a:prstGeom>
          <a:noFill/>
          <a:ln w="38100" cap="flat" cmpd="sng">
            <a:solidFill>
              <a:srgbClr val="FF0000"/>
            </a:solidFill>
            <a:prstDash val="solid"/>
            <a:round/>
            <a:headEnd type="none" w="med" len="med"/>
            <a:tailEnd type="triangle" w="med" len="med"/>
          </a:ln>
        </p:spPr>
      </p:cxnSp>
      <p:cxnSp>
        <p:nvCxnSpPr>
          <p:cNvPr id="720" name="Google Shape;720;p50"/>
          <p:cNvCxnSpPr/>
          <p:nvPr/>
        </p:nvCxnSpPr>
        <p:spPr>
          <a:xfrm flipH="1">
            <a:off x="1405665" y="1690453"/>
            <a:ext cx="2020824" cy="1710383"/>
          </a:xfrm>
          <a:prstGeom prst="straightConnector1">
            <a:avLst/>
          </a:prstGeom>
          <a:noFill/>
          <a:ln w="38100" cap="flat" cmpd="sng">
            <a:solidFill>
              <a:srgbClr val="FF0000"/>
            </a:solidFill>
            <a:prstDash val="solid"/>
            <a:round/>
            <a:headEnd type="none" w="med" len="med"/>
            <a:tailEnd type="triangle" w="med" len="med"/>
          </a:ln>
        </p:spPr>
      </p:cxnSp>
      <p:cxnSp>
        <p:nvCxnSpPr>
          <p:cNvPr id="721" name="Google Shape;721;p50"/>
          <p:cNvCxnSpPr/>
          <p:nvPr/>
        </p:nvCxnSpPr>
        <p:spPr>
          <a:xfrm flipH="1">
            <a:off x="1215851" y="2307798"/>
            <a:ext cx="2129012" cy="1751905"/>
          </a:xfrm>
          <a:prstGeom prst="straightConnector1">
            <a:avLst/>
          </a:prstGeom>
          <a:noFill/>
          <a:ln w="38100" cap="flat" cmpd="sng">
            <a:solidFill>
              <a:srgbClr val="FF0000"/>
            </a:solidFill>
            <a:prstDash val="solid"/>
            <a:round/>
            <a:headEnd type="none" w="med" len="med"/>
            <a:tailEnd type="triangle" w="med" len="med"/>
          </a:ln>
        </p:spPr>
      </p:cxnSp>
      <p:cxnSp>
        <p:nvCxnSpPr>
          <p:cNvPr id="722" name="Google Shape;722;p50"/>
          <p:cNvCxnSpPr/>
          <p:nvPr/>
        </p:nvCxnSpPr>
        <p:spPr>
          <a:xfrm flipH="1">
            <a:off x="1215850" y="3214770"/>
            <a:ext cx="2210638" cy="1923680"/>
          </a:xfrm>
          <a:prstGeom prst="straightConnector1">
            <a:avLst/>
          </a:prstGeom>
          <a:noFill/>
          <a:ln w="38100" cap="flat" cmpd="sng">
            <a:solidFill>
              <a:srgbClr val="FF0000"/>
            </a:solidFill>
            <a:prstDash val="solid"/>
            <a:round/>
            <a:headEnd type="none" w="med" len="med"/>
            <a:tailEnd type="triangle" w="med" len="med"/>
          </a:ln>
        </p:spPr>
      </p:cxnSp>
      <p:cxnSp>
        <p:nvCxnSpPr>
          <p:cNvPr id="723" name="Google Shape;723;p50"/>
          <p:cNvCxnSpPr/>
          <p:nvPr/>
        </p:nvCxnSpPr>
        <p:spPr>
          <a:xfrm flipH="1">
            <a:off x="1306286" y="4979963"/>
            <a:ext cx="2120202" cy="676250"/>
          </a:xfrm>
          <a:prstGeom prst="straightConnector1">
            <a:avLst/>
          </a:prstGeom>
          <a:noFill/>
          <a:ln w="38100" cap="flat" cmpd="sng">
            <a:solidFill>
              <a:srgbClr val="FF0000"/>
            </a:solidFill>
            <a:prstDash val="solid"/>
            <a:round/>
            <a:headEnd type="none" w="med" len="med"/>
            <a:tailEnd type="triangle" w="med" len="med"/>
          </a:ln>
        </p:spPr>
      </p:cxnSp>
      <p:sp>
        <p:nvSpPr>
          <p:cNvPr id="724" name="Google Shape;724;p50"/>
          <p:cNvSpPr txBox="1">
            <a:spLocks noGrp="1"/>
          </p:cNvSpPr>
          <p:nvPr>
            <p:ph type="title"/>
          </p:nvPr>
        </p:nvSpPr>
        <p:spPr>
          <a:xfrm>
            <a:off x="449992" y="195692"/>
            <a:ext cx="5542845" cy="403094"/>
          </a:xfrm>
          <a:prstGeom prst="rect">
            <a:avLst/>
          </a:prstGeom>
          <a:noFill/>
          <a:ln>
            <a:noFill/>
          </a:ln>
        </p:spPr>
        <p:txBody>
          <a:bodyPr spcFirstLastPara="1" wrap="square" lIns="91425" tIns="45700" rIns="91425" bIns="45700" anchor="ctr" anchorCtr="0">
            <a:noAutofit/>
          </a:bodyPr>
          <a:lstStyle/>
          <a:p>
            <a:pPr marL="0" lvl="0" indent="0" algn="l" rtl="0">
              <a:lnSpc>
                <a:spcPct val="68750"/>
              </a:lnSpc>
              <a:spcBef>
                <a:spcPts val="0"/>
              </a:spcBef>
              <a:spcAft>
                <a:spcPts val="0"/>
              </a:spcAft>
              <a:buClr>
                <a:schemeClr val="accent1"/>
              </a:buClr>
              <a:buSzPts val="3200"/>
              <a:buFont typeface="Arial"/>
              <a:buNone/>
            </a:pPr>
            <a:r>
              <a:rPr lang="en-US" sz="3200"/>
              <a:t>Armatus Site - Praesidium</a:t>
            </a:r>
            <a:endParaRPr/>
          </a:p>
        </p:txBody>
      </p:sp>
      <p:pic>
        <p:nvPicPr>
          <p:cNvPr id="725" name="Google Shape;725;p50"/>
          <p:cNvPicPr preferRelativeResize="0"/>
          <p:nvPr/>
        </p:nvPicPr>
        <p:blipFill rotWithShape="1">
          <a:blip r:embed="rId7">
            <a:alphaModFix/>
          </a:blip>
          <a:srcRect/>
          <a:stretch/>
        </p:blipFill>
        <p:spPr>
          <a:xfrm>
            <a:off x="6461760" y="92439"/>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5000"/>
                                        <p:tgtEl>
                                          <p:spTgt spid="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51"/>
          <p:cNvSpPr txBox="1"/>
          <p:nvPr/>
        </p:nvSpPr>
        <p:spPr>
          <a:xfrm>
            <a:off x="822325" y="1458913"/>
            <a:ext cx="3960690" cy="4022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7F7F7F"/>
              </a:buClr>
              <a:buSzPts val="2800"/>
              <a:buFont typeface="Arial"/>
              <a:buNone/>
            </a:pPr>
            <a:r>
              <a:rPr lang="en-US" sz="2800">
                <a:solidFill>
                  <a:srgbClr val="7F7F7F"/>
                </a:solidFill>
                <a:latin typeface="Arial"/>
                <a:ea typeface="Arial"/>
                <a:cs typeface="Arial"/>
                <a:sym typeface="Arial"/>
              </a:rPr>
              <a:t>Print or save your course completion certificate</a:t>
            </a:r>
            <a:endParaRPr/>
          </a:p>
          <a:p>
            <a:pPr marL="0" marR="0" lvl="0" indent="0" algn="l" rtl="0">
              <a:spcBef>
                <a:spcPts val="560"/>
              </a:spcBef>
              <a:spcAft>
                <a:spcPts val="0"/>
              </a:spcAft>
              <a:buClr>
                <a:schemeClr val="lt1"/>
              </a:buClr>
              <a:buSzPts val="2800"/>
              <a:buFont typeface="Arial"/>
              <a:buNone/>
            </a:pPr>
            <a:endParaRPr sz="2800">
              <a:solidFill>
                <a:srgbClr val="7F7F7F"/>
              </a:solidFill>
              <a:latin typeface="Arial"/>
              <a:ea typeface="Arial"/>
              <a:cs typeface="Arial"/>
              <a:sym typeface="Arial"/>
            </a:endParaRPr>
          </a:p>
          <a:p>
            <a:pPr marL="0" marR="0" lvl="0" indent="0" algn="l" rtl="0">
              <a:spcBef>
                <a:spcPts val="560"/>
              </a:spcBef>
              <a:spcAft>
                <a:spcPts val="0"/>
              </a:spcAft>
              <a:buClr>
                <a:srgbClr val="7F7F7F"/>
              </a:buClr>
              <a:buSzPts val="2800"/>
              <a:buFont typeface="Arial"/>
              <a:buNone/>
            </a:pPr>
            <a:r>
              <a:rPr lang="en-US" sz="2800">
                <a:solidFill>
                  <a:srgbClr val="7F7F7F"/>
                </a:solidFill>
                <a:latin typeface="Arial"/>
                <a:ea typeface="Arial"/>
                <a:cs typeface="Arial"/>
                <a:sym typeface="Arial"/>
              </a:rPr>
              <a:t>Send a copy to</a:t>
            </a:r>
            <a:endParaRPr/>
          </a:p>
          <a:p>
            <a:pPr marL="457200" marR="0" lvl="0" indent="-457200" algn="l" rtl="0">
              <a:spcBef>
                <a:spcPts val="560"/>
              </a:spcBef>
              <a:spcAft>
                <a:spcPts val="0"/>
              </a:spcAft>
              <a:buClr>
                <a:srgbClr val="7F7F7F"/>
              </a:buClr>
              <a:buSzPts val="2800"/>
              <a:buFont typeface="Arial"/>
              <a:buChar char="•"/>
            </a:pPr>
            <a:r>
              <a:rPr lang="en-US" sz="2800">
                <a:solidFill>
                  <a:srgbClr val="7F7F7F"/>
                </a:solidFill>
                <a:latin typeface="Arial"/>
                <a:ea typeface="Arial"/>
                <a:cs typeface="Arial"/>
                <a:sym typeface="Arial"/>
              </a:rPr>
              <a:t>Your Grand Knight</a:t>
            </a:r>
            <a:endParaRPr/>
          </a:p>
          <a:p>
            <a:pPr marL="457200" marR="0" lvl="0" indent="-457200" algn="l" rtl="0">
              <a:spcBef>
                <a:spcPts val="560"/>
              </a:spcBef>
              <a:spcAft>
                <a:spcPts val="0"/>
              </a:spcAft>
              <a:buClr>
                <a:srgbClr val="7F7F7F"/>
              </a:buClr>
              <a:buSzPts val="2800"/>
              <a:buFont typeface="Arial"/>
              <a:buChar char="•"/>
            </a:pPr>
            <a:r>
              <a:rPr lang="en-US" sz="2800">
                <a:solidFill>
                  <a:srgbClr val="7F7F7F"/>
                </a:solidFill>
                <a:latin typeface="Arial"/>
                <a:ea typeface="Arial"/>
                <a:cs typeface="Arial"/>
                <a:sym typeface="Arial"/>
              </a:rPr>
              <a:t>Your District Deputy</a:t>
            </a:r>
            <a:endParaRPr/>
          </a:p>
        </p:txBody>
      </p:sp>
      <p:pic>
        <p:nvPicPr>
          <p:cNvPr id="732" name="Google Shape;732;p51"/>
          <p:cNvPicPr preferRelativeResize="0"/>
          <p:nvPr/>
        </p:nvPicPr>
        <p:blipFill rotWithShape="1">
          <a:blip r:embed="rId3">
            <a:alphaModFix/>
          </a:blip>
          <a:srcRect/>
          <a:stretch/>
        </p:blipFill>
        <p:spPr>
          <a:xfrm rot="630484">
            <a:off x="4898598" y="1078362"/>
            <a:ext cx="3033344" cy="434571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733" name="Google Shape;733;p51"/>
          <p:cNvSpPr/>
          <p:nvPr/>
        </p:nvSpPr>
        <p:spPr>
          <a:xfrm rot="261391">
            <a:off x="5759450" y="1812925"/>
            <a:ext cx="1311275" cy="16351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i="1">
                <a:solidFill>
                  <a:srgbClr val="7F7F7F"/>
                </a:solidFill>
                <a:latin typeface="Open Sans"/>
                <a:ea typeface="Open Sans"/>
                <a:cs typeface="Open Sans"/>
                <a:sym typeface="Open Sans"/>
              </a:rPr>
              <a:t>Your Name Here</a:t>
            </a:r>
            <a:endParaRPr/>
          </a:p>
        </p:txBody>
      </p:sp>
      <p:sp>
        <p:nvSpPr>
          <p:cNvPr id="734" name="Google Shape;734;p51"/>
          <p:cNvSpPr txBox="1">
            <a:spLocks noGrp="1"/>
          </p:cNvSpPr>
          <p:nvPr>
            <p:ph type="title"/>
          </p:nvPr>
        </p:nvSpPr>
        <p:spPr>
          <a:xfrm>
            <a:off x="1567198" y="222904"/>
            <a:ext cx="4622586" cy="403094"/>
          </a:xfrm>
          <a:prstGeom prst="rect">
            <a:avLst/>
          </a:prstGeom>
          <a:noFill/>
          <a:ln>
            <a:noFill/>
          </a:ln>
        </p:spPr>
        <p:txBody>
          <a:bodyPr spcFirstLastPara="1" wrap="square" lIns="91425" tIns="45700" rIns="91425" bIns="45700" anchor="ctr" anchorCtr="0">
            <a:noAutofit/>
          </a:bodyPr>
          <a:lstStyle/>
          <a:p>
            <a:pPr marL="0" lvl="0" indent="0" algn="l" rtl="0">
              <a:lnSpc>
                <a:spcPct val="78571"/>
              </a:lnSpc>
              <a:spcBef>
                <a:spcPts val="0"/>
              </a:spcBef>
              <a:spcAft>
                <a:spcPts val="0"/>
              </a:spcAft>
              <a:buClr>
                <a:schemeClr val="accent1"/>
              </a:buClr>
              <a:buSzPts val="2800"/>
              <a:buFont typeface="Arial"/>
              <a:buNone/>
            </a:pPr>
            <a:r>
              <a:rPr lang="en-US" sz="2800"/>
              <a:t>Training Certificate</a:t>
            </a:r>
            <a:endParaRPr sz="2600"/>
          </a:p>
        </p:txBody>
      </p:sp>
      <p:pic>
        <p:nvPicPr>
          <p:cNvPr id="735" name="Google Shape;735;p51"/>
          <p:cNvPicPr preferRelativeResize="0"/>
          <p:nvPr/>
        </p:nvPicPr>
        <p:blipFill rotWithShape="1">
          <a:blip r:embed="rId4">
            <a:alphaModFix/>
          </a:blip>
          <a:srcRect/>
          <a:stretch/>
        </p:blipFill>
        <p:spPr>
          <a:xfrm>
            <a:off x="6616504" y="67305"/>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fade">
                                      <p:cBhvr>
                                        <p:cTn id="7" dur="5000"/>
                                        <p:tgtEl>
                                          <p:spTgt spid="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52"/>
          <p:cNvPicPr preferRelativeResize="0"/>
          <p:nvPr/>
        </p:nvPicPr>
        <p:blipFill rotWithShape="1">
          <a:blip r:embed="rId3">
            <a:alphaModFix/>
          </a:blip>
          <a:srcRect/>
          <a:stretch/>
        </p:blipFill>
        <p:spPr>
          <a:xfrm>
            <a:off x="476250" y="801711"/>
            <a:ext cx="4838700" cy="1329614"/>
          </a:xfrm>
          <a:prstGeom prst="roundRect">
            <a:avLst>
              <a:gd name="adj" fmla="val 10621"/>
            </a:avLst>
          </a:prstGeom>
          <a:noFill/>
          <a:ln>
            <a:noFill/>
          </a:ln>
          <a:effectLst>
            <a:outerShdw blurRad="76200" dist="38100" dir="7800000" algn="tl" rotWithShape="0">
              <a:srgbClr val="000000">
                <a:alpha val="40000"/>
              </a:srgbClr>
            </a:outerShdw>
          </a:effectLst>
        </p:spPr>
      </p:pic>
      <p:pic>
        <p:nvPicPr>
          <p:cNvPr id="742" name="Google Shape;742;p52"/>
          <p:cNvPicPr preferRelativeResize="0"/>
          <p:nvPr/>
        </p:nvPicPr>
        <p:blipFill rotWithShape="1">
          <a:blip r:embed="rId4">
            <a:alphaModFix/>
          </a:blip>
          <a:srcRect/>
          <a:stretch/>
        </p:blipFill>
        <p:spPr>
          <a:xfrm>
            <a:off x="449992" y="2347199"/>
            <a:ext cx="4838700" cy="3629025"/>
          </a:xfrm>
          <a:prstGeom prst="roundRect">
            <a:avLst>
              <a:gd name="adj" fmla="val 8083"/>
            </a:avLst>
          </a:prstGeom>
          <a:noFill/>
          <a:ln>
            <a:noFill/>
          </a:ln>
          <a:effectLst>
            <a:outerShdw blurRad="76200" dist="38100" dir="7800000" algn="tl" rotWithShape="0">
              <a:srgbClr val="000000">
                <a:alpha val="40000"/>
              </a:srgbClr>
            </a:outerShdw>
          </a:effectLst>
        </p:spPr>
      </p:pic>
      <p:sp>
        <p:nvSpPr>
          <p:cNvPr id="743" name="Google Shape;743;p52"/>
          <p:cNvSpPr txBox="1"/>
          <p:nvPr/>
        </p:nvSpPr>
        <p:spPr>
          <a:xfrm>
            <a:off x="5695950" y="2070100"/>
            <a:ext cx="3362325" cy="369252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1800"/>
              <a:buFont typeface="Arial"/>
              <a:buChar char="•"/>
            </a:pPr>
            <a:r>
              <a:rPr lang="en-US" sz="1800">
                <a:solidFill>
                  <a:srgbClr val="7F7F7F"/>
                </a:solidFill>
                <a:latin typeface="Arial"/>
                <a:ea typeface="Arial"/>
                <a:cs typeface="Arial"/>
                <a:sym typeface="Arial"/>
              </a:rPr>
              <a:t>Click on this link to see the current course status of everyone who is registered for training in your council.</a:t>
            </a:r>
            <a:endParaRPr/>
          </a:p>
          <a:p>
            <a:pPr marL="285750" marR="0" lvl="0" indent="-285750" algn="l" rtl="0">
              <a:spcBef>
                <a:spcPts val="0"/>
              </a:spcBef>
              <a:spcAft>
                <a:spcPts val="0"/>
              </a:spcAft>
              <a:buNone/>
            </a:pPr>
            <a:endParaRPr sz="1800">
              <a:solidFill>
                <a:srgbClr val="7F7F7F"/>
              </a:solidFill>
              <a:latin typeface="Arial"/>
              <a:ea typeface="Arial"/>
              <a:cs typeface="Arial"/>
              <a:sym typeface="Arial"/>
            </a:endParaRPr>
          </a:p>
          <a:p>
            <a:pPr marL="0" marR="0" lvl="0" indent="0" algn="l" rtl="0">
              <a:spcBef>
                <a:spcPts val="0"/>
              </a:spcBef>
              <a:spcAft>
                <a:spcPts val="0"/>
              </a:spcAft>
              <a:buNone/>
            </a:pPr>
            <a:r>
              <a:rPr lang="en-US" sz="1800">
                <a:solidFill>
                  <a:srgbClr val="7F7F7F"/>
                </a:solidFill>
                <a:latin typeface="Arial"/>
                <a:ea typeface="Arial"/>
                <a:cs typeface="Arial"/>
                <a:sym typeface="Arial"/>
              </a:rPr>
              <a:t>Note:  If you left a position blank on your Service Program Personnel report, the person will NOT show up on this report.  So, even if this report says all classes are complete, your council may not be compliant.</a:t>
            </a:r>
            <a:endParaRPr/>
          </a:p>
        </p:txBody>
      </p:sp>
      <p:cxnSp>
        <p:nvCxnSpPr>
          <p:cNvPr id="744" name="Google Shape;744;p52"/>
          <p:cNvCxnSpPr/>
          <p:nvPr/>
        </p:nvCxnSpPr>
        <p:spPr>
          <a:xfrm flipH="1">
            <a:off x="2512088" y="2262188"/>
            <a:ext cx="3355312" cy="2088748"/>
          </a:xfrm>
          <a:prstGeom prst="straightConnector1">
            <a:avLst/>
          </a:prstGeom>
          <a:noFill/>
          <a:ln w="38100" cap="flat" cmpd="sng">
            <a:solidFill>
              <a:srgbClr val="FF0000"/>
            </a:solidFill>
            <a:prstDash val="solid"/>
            <a:round/>
            <a:headEnd type="none" w="med" len="med"/>
            <a:tailEnd type="triangle" w="med" len="med"/>
          </a:ln>
        </p:spPr>
      </p:cxnSp>
      <p:sp>
        <p:nvSpPr>
          <p:cNvPr id="745" name="Google Shape;745;p52"/>
          <p:cNvSpPr txBox="1">
            <a:spLocks noGrp="1"/>
          </p:cNvSpPr>
          <p:nvPr>
            <p:ph type="title"/>
          </p:nvPr>
        </p:nvSpPr>
        <p:spPr>
          <a:xfrm>
            <a:off x="449992" y="182743"/>
            <a:ext cx="6589635" cy="403094"/>
          </a:xfrm>
          <a:prstGeom prst="rect">
            <a:avLst/>
          </a:prstGeom>
          <a:noFill/>
          <a:ln>
            <a:noFill/>
          </a:ln>
        </p:spPr>
        <p:txBody>
          <a:bodyPr spcFirstLastPara="1" wrap="square" lIns="91425" tIns="45700" rIns="91425" bIns="45700" anchor="ctr" anchorCtr="0">
            <a:noAutofit/>
          </a:bodyPr>
          <a:lstStyle/>
          <a:p>
            <a:pPr marL="0" lvl="0" indent="0" algn="l" rtl="0">
              <a:lnSpc>
                <a:spcPct val="91666"/>
              </a:lnSpc>
              <a:spcBef>
                <a:spcPts val="0"/>
              </a:spcBef>
              <a:spcAft>
                <a:spcPts val="0"/>
              </a:spcAft>
              <a:buClr>
                <a:schemeClr val="accent1"/>
              </a:buClr>
              <a:buSzPts val="2200"/>
              <a:buFont typeface="Arial"/>
              <a:buNone/>
            </a:pPr>
            <a:r>
              <a:rPr lang="en-US"/>
              <a:t>Armatus Administration - </a:t>
            </a:r>
            <a:r>
              <a:rPr lang="en-US" sz="2400"/>
              <a:t>Praesidium</a:t>
            </a:r>
            <a:endParaRPr/>
          </a:p>
        </p:txBody>
      </p:sp>
      <p:pic>
        <p:nvPicPr>
          <p:cNvPr id="746" name="Google Shape;746;p52"/>
          <p:cNvPicPr preferRelativeResize="0"/>
          <p:nvPr/>
        </p:nvPicPr>
        <p:blipFill rotWithShape="1">
          <a:blip r:embed="rId5">
            <a:alphaModFix/>
          </a:blip>
          <a:srcRect/>
          <a:stretch/>
        </p:blipFill>
        <p:spPr>
          <a:xfrm>
            <a:off x="6430027" y="79490"/>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6"/>
                                        </p:tgtEl>
                                        <p:attrNameLst>
                                          <p:attrName>style.visibility</p:attrName>
                                        </p:attrNameLst>
                                      </p:cBhvr>
                                      <p:to>
                                        <p:strVal val="visible"/>
                                      </p:to>
                                    </p:set>
                                    <p:animEffect transition="in" filter="fade">
                                      <p:cBhvr>
                                        <p:cTn id="7" dur="50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53"/>
          <p:cNvPicPr preferRelativeResize="0"/>
          <p:nvPr/>
        </p:nvPicPr>
        <p:blipFill rotWithShape="1">
          <a:blip r:embed="rId3">
            <a:alphaModFix/>
          </a:blip>
          <a:srcRect/>
          <a:stretch/>
        </p:blipFill>
        <p:spPr>
          <a:xfrm>
            <a:off x="1139654" y="772880"/>
            <a:ext cx="6864691" cy="5474682"/>
          </a:xfrm>
          <a:prstGeom prst="roundRect">
            <a:avLst>
              <a:gd name="adj" fmla="val 5838"/>
            </a:avLst>
          </a:prstGeom>
          <a:noFill/>
          <a:ln>
            <a:noFill/>
          </a:ln>
          <a:effectLst>
            <a:outerShdw blurRad="76200" dist="38100" dir="7800000" algn="tl" rotWithShape="0">
              <a:srgbClr val="000000">
                <a:alpha val="40000"/>
              </a:srgbClr>
            </a:outerShdw>
          </a:effectLst>
        </p:spPr>
      </p:pic>
      <p:sp>
        <p:nvSpPr>
          <p:cNvPr id="753" name="Google Shape;753;p53"/>
          <p:cNvSpPr txBox="1">
            <a:spLocks noGrp="1"/>
          </p:cNvSpPr>
          <p:nvPr>
            <p:ph type="title"/>
          </p:nvPr>
        </p:nvSpPr>
        <p:spPr>
          <a:xfrm>
            <a:off x="449992" y="182743"/>
            <a:ext cx="5374033" cy="403094"/>
          </a:xfrm>
          <a:prstGeom prst="rect">
            <a:avLst/>
          </a:prstGeom>
          <a:noFill/>
          <a:ln>
            <a:noFill/>
          </a:ln>
        </p:spPr>
        <p:txBody>
          <a:bodyPr spcFirstLastPara="1" wrap="square" lIns="91425" tIns="45700" rIns="91425" bIns="45700" anchor="ctr" anchorCtr="0">
            <a:noAutofit/>
          </a:bodyPr>
          <a:lstStyle/>
          <a:p>
            <a:pPr marL="0" lvl="0" indent="0" algn="l" rtl="0">
              <a:lnSpc>
                <a:spcPct val="91666"/>
              </a:lnSpc>
              <a:spcBef>
                <a:spcPts val="0"/>
              </a:spcBef>
              <a:spcAft>
                <a:spcPts val="0"/>
              </a:spcAft>
              <a:buClr>
                <a:schemeClr val="accent1"/>
              </a:buClr>
              <a:buSzPts val="2200"/>
              <a:buFont typeface="Arial"/>
              <a:buNone/>
            </a:pPr>
            <a:r>
              <a:rPr lang="en-US"/>
              <a:t>Armatus Administration – </a:t>
            </a:r>
            <a:r>
              <a:rPr lang="en-US" sz="2400"/>
              <a:t>Praesidium</a:t>
            </a:r>
            <a:endParaRPr/>
          </a:p>
        </p:txBody>
      </p:sp>
      <p:pic>
        <p:nvPicPr>
          <p:cNvPr id="754" name="Google Shape;754;p53"/>
          <p:cNvPicPr preferRelativeResize="0"/>
          <p:nvPr/>
        </p:nvPicPr>
        <p:blipFill rotWithShape="1">
          <a:blip r:embed="rId4">
            <a:alphaModFix/>
          </a:blip>
          <a:srcRect/>
          <a:stretch/>
        </p:blipFill>
        <p:spPr>
          <a:xfrm>
            <a:off x="6574301" y="38686"/>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4"/>
                                        </p:tgtEl>
                                        <p:attrNameLst>
                                          <p:attrName>style.visibility</p:attrName>
                                        </p:attrNameLst>
                                      </p:cBhvr>
                                      <p:to>
                                        <p:strVal val="visible"/>
                                      </p:to>
                                    </p:set>
                                    <p:animEffect transition="in" filter="fade">
                                      <p:cBhvr>
                                        <p:cTn id="7" dur="5000"/>
                                        <p:tgtEl>
                                          <p:spTgt spid="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54"/>
          <p:cNvSpPr txBox="1">
            <a:spLocks noGrp="1"/>
          </p:cNvSpPr>
          <p:nvPr>
            <p:ph type="sldNum" idx="12"/>
          </p:nvPr>
        </p:nvSpPr>
        <p:spPr>
          <a:xfrm>
            <a:off x="8451450" y="6588000"/>
            <a:ext cx="320558" cy="19959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t>55</a:t>
            </a:fld>
            <a:endParaRPr/>
          </a:p>
        </p:txBody>
      </p:sp>
      <p:sp>
        <p:nvSpPr>
          <p:cNvPr id="763" name="Google Shape;763;p54"/>
          <p:cNvSpPr txBox="1">
            <a:spLocks noGrp="1"/>
          </p:cNvSpPr>
          <p:nvPr>
            <p:ph type="title"/>
          </p:nvPr>
        </p:nvSpPr>
        <p:spPr>
          <a:xfrm>
            <a:off x="449992" y="182743"/>
            <a:ext cx="5224073" cy="40309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200"/>
              <a:buFont typeface="Arial"/>
              <a:buNone/>
            </a:pPr>
            <a:r>
              <a:rPr lang="en-US"/>
              <a:t>One Last Item on Armatus Training</a:t>
            </a:r>
            <a:endParaRPr/>
          </a:p>
        </p:txBody>
      </p:sp>
      <p:pic>
        <p:nvPicPr>
          <p:cNvPr id="764" name="Google Shape;764;p54" descr="tip-uai-516x516 -"/>
          <p:cNvPicPr preferRelativeResize="0"/>
          <p:nvPr/>
        </p:nvPicPr>
        <p:blipFill rotWithShape="1">
          <a:blip r:embed="rId3">
            <a:alphaModFix/>
          </a:blip>
          <a:srcRect/>
          <a:stretch/>
        </p:blipFill>
        <p:spPr>
          <a:xfrm>
            <a:off x="5962215" y="585837"/>
            <a:ext cx="1714505" cy="1714505"/>
          </a:xfrm>
          <a:prstGeom prst="rect">
            <a:avLst/>
          </a:prstGeom>
          <a:noFill/>
          <a:ln>
            <a:noFill/>
          </a:ln>
        </p:spPr>
      </p:pic>
      <p:pic>
        <p:nvPicPr>
          <p:cNvPr id="765" name="Google Shape;765;p54"/>
          <p:cNvPicPr preferRelativeResize="0"/>
          <p:nvPr/>
        </p:nvPicPr>
        <p:blipFill rotWithShape="1">
          <a:blip r:embed="rId4">
            <a:alphaModFix/>
          </a:blip>
          <a:srcRect/>
          <a:stretch/>
        </p:blipFill>
        <p:spPr>
          <a:xfrm>
            <a:off x="154488" y="871815"/>
            <a:ext cx="5807727" cy="5114369"/>
          </a:xfrm>
          <a:prstGeom prst="rect">
            <a:avLst/>
          </a:prstGeom>
          <a:noFill/>
          <a:ln>
            <a:noFill/>
          </a:ln>
        </p:spPr>
      </p:pic>
      <p:sp>
        <p:nvSpPr>
          <p:cNvPr id="766" name="Google Shape;766;p54"/>
          <p:cNvSpPr txBox="1"/>
          <p:nvPr/>
        </p:nvSpPr>
        <p:spPr>
          <a:xfrm>
            <a:off x="5674065" y="2204581"/>
            <a:ext cx="3362325" cy="3970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F7F7F"/>
                </a:solidFill>
                <a:latin typeface="Arial"/>
                <a:ea typeface="Arial"/>
                <a:cs typeface="Arial"/>
                <a:sym typeface="Arial"/>
              </a:rPr>
              <a:t>Note: The Grand Knight, Program Director, Family Director and Community Director </a:t>
            </a:r>
            <a:r>
              <a:rPr lang="en-US" sz="1800">
                <a:solidFill>
                  <a:srgbClr val="FF0000"/>
                </a:solidFill>
                <a:latin typeface="Arial"/>
                <a:ea typeface="Arial"/>
                <a:cs typeface="Arial"/>
                <a:sym typeface="Arial"/>
              </a:rPr>
              <a:t>must</a:t>
            </a:r>
            <a:r>
              <a:rPr lang="en-US" sz="1800">
                <a:solidFill>
                  <a:srgbClr val="7F7F7F"/>
                </a:solidFill>
                <a:latin typeface="Arial"/>
                <a:ea typeface="Arial"/>
                <a:cs typeface="Arial"/>
                <a:sym typeface="Arial"/>
              </a:rPr>
              <a:t> complete the training to qualify for Columbian and Star Council award.  Any member can take the training and you should encourage others in you council to take the training using the registration code ”kofcsafe”.</a:t>
            </a:r>
            <a:endParaRPr/>
          </a:p>
          <a:p>
            <a:pPr marL="0" marR="0" lvl="0" indent="0" algn="l" rtl="0">
              <a:spcBef>
                <a:spcPts val="0"/>
              </a:spcBef>
              <a:spcAft>
                <a:spcPts val="0"/>
              </a:spcAft>
              <a:buNone/>
            </a:pPr>
            <a:endParaRPr sz="1800">
              <a:solidFill>
                <a:srgbClr val="7F7F7F"/>
              </a:solidFill>
              <a:latin typeface="Arial"/>
              <a:ea typeface="Arial"/>
              <a:cs typeface="Arial"/>
              <a:sym typeface="Arial"/>
            </a:endParaRPr>
          </a:p>
          <a:p>
            <a:pPr marL="0" marR="0" lvl="0" indent="0" algn="l" rtl="0">
              <a:spcBef>
                <a:spcPts val="0"/>
              </a:spcBef>
              <a:spcAft>
                <a:spcPts val="0"/>
              </a:spcAft>
              <a:buNone/>
            </a:pPr>
            <a:r>
              <a:rPr lang="en-US" sz="1800">
                <a:solidFill>
                  <a:srgbClr val="7F7F7F"/>
                </a:solidFill>
                <a:latin typeface="Arial"/>
                <a:ea typeface="Arial"/>
                <a:cs typeface="Arial"/>
                <a:sym typeface="Arial"/>
              </a:rPr>
              <a:t>Youth Safety is Critical!</a:t>
            </a:r>
            <a:endParaRPr/>
          </a:p>
        </p:txBody>
      </p:sp>
      <p:pic>
        <p:nvPicPr>
          <p:cNvPr id="767" name="Google Shape;767;p54">
            <a:hlinkClick r:id="rId5"/>
          </p:cNvPr>
          <p:cNvPicPr preferRelativeResize="0"/>
          <p:nvPr/>
        </p:nvPicPr>
        <p:blipFill rotWithShape="1">
          <a:blip r:embed="rId6">
            <a:alphaModFix/>
          </a:blip>
          <a:srcRect/>
          <a:stretch/>
        </p:blipFill>
        <p:spPr>
          <a:xfrm>
            <a:off x="449992" y="2204581"/>
            <a:ext cx="530398" cy="463336"/>
          </a:xfrm>
          <a:prstGeom prst="rect">
            <a:avLst/>
          </a:prstGeom>
          <a:noFill/>
          <a:ln>
            <a:noFill/>
          </a:ln>
        </p:spPr>
      </p:pic>
      <p:pic>
        <p:nvPicPr>
          <p:cNvPr id="768" name="Google Shape;768;p54"/>
          <p:cNvPicPr preferRelativeResize="0"/>
          <p:nvPr/>
        </p:nvPicPr>
        <p:blipFill rotWithShape="1">
          <a:blip r:embed="rId7">
            <a:alphaModFix/>
          </a:blip>
          <a:srcRect/>
          <a:stretch/>
        </p:blipFill>
        <p:spPr>
          <a:xfrm>
            <a:off x="6514667" y="69984"/>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8"/>
                                        </p:tgtEl>
                                        <p:attrNameLst>
                                          <p:attrName>style.visibility</p:attrName>
                                        </p:attrNameLst>
                                      </p:cBhvr>
                                      <p:to>
                                        <p:strVal val="visible"/>
                                      </p:to>
                                    </p:set>
                                    <p:animEffect transition="in" filter="fade">
                                      <p:cBhvr>
                                        <p:cTn id="7" dur="5000"/>
                                        <p:tgtEl>
                                          <p:spTgt spid="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773"/>
        <p:cNvGrpSpPr/>
        <p:nvPr/>
      </p:nvGrpSpPr>
      <p:grpSpPr>
        <a:xfrm>
          <a:off x="0" y="0"/>
          <a:ext cx="0" cy="0"/>
          <a:chOff x="0" y="0"/>
          <a:chExt cx="0" cy="0"/>
        </a:xfrm>
      </p:grpSpPr>
      <p:sp>
        <p:nvSpPr>
          <p:cNvPr id="774" name="Google Shape;774;p55"/>
          <p:cNvSpPr/>
          <p:nvPr/>
        </p:nvSpPr>
        <p:spPr>
          <a:xfrm>
            <a:off x="1808750" y="1280711"/>
            <a:ext cx="5030544"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8000"/>
              <a:buFont typeface="Times New Roman"/>
              <a:buNone/>
            </a:pPr>
            <a:r>
              <a:rPr lang="en-US" sz="8000" b="1" i="0" u="none" strike="noStrike" cap="none">
                <a:solidFill>
                  <a:srgbClr val="FFC000"/>
                </a:solidFill>
                <a:latin typeface="Times New Roman"/>
                <a:ea typeface="Times New Roman"/>
                <a:cs typeface="Times New Roman"/>
                <a:sym typeface="Times New Roman"/>
              </a:rPr>
              <a:t>Questions?</a:t>
            </a:r>
            <a:endParaRPr/>
          </a:p>
        </p:txBody>
      </p:sp>
      <p:sp>
        <p:nvSpPr>
          <p:cNvPr id="775" name="Google Shape;775;p55"/>
          <p:cNvSpPr txBox="1"/>
          <p:nvPr/>
        </p:nvSpPr>
        <p:spPr>
          <a:xfrm>
            <a:off x="155154" y="6293385"/>
            <a:ext cx="54449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1" i="1" u="none" strike="noStrike" cap="none">
                <a:solidFill>
                  <a:srgbClr val="FFFFFF"/>
                </a:solidFill>
                <a:latin typeface="Arial"/>
                <a:ea typeface="Arial"/>
                <a:cs typeface="Arial"/>
                <a:sym typeface="Arial"/>
              </a:rPr>
              <a:t>Council Officer Fresh Start Program</a:t>
            </a:r>
            <a:endParaRPr/>
          </a:p>
        </p:txBody>
      </p:sp>
      <p:pic>
        <p:nvPicPr>
          <p:cNvPr id="776" name="Google Shape;776;p55"/>
          <p:cNvPicPr preferRelativeResize="0"/>
          <p:nvPr/>
        </p:nvPicPr>
        <p:blipFill rotWithShape="1">
          <a:blip r:embed="rId4">
            <a:alphaModFix/>
          </a:blip>
          <a:srcRect/>
          <a:stretch/>
        </p:blipFill>
        <p:spPr>
          <a:xfrm>
            <a:off x="8248357" y="198120"/>
            <a:ext cx="609600" cy="60960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6"/>
                                        </p:tgtEl>
                                        <p:attrNameLst>
                                          <p:attrName>style.visibility</p:attrName>
                                        </p:attrNameLst>
                                      </p:cBhvr>
                                      <p:to>
                                        <p:strVal val="visible"/>
                                      </p:to>
                                    </p:set>
                                    <p:animEffect transition="in" filter="fade">
                                      <p:cBhvr>
                                        <p:cTn id="7" dur="5000"/>
                                        <p:tgtEl>
                                          <p:spTgt spid="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7"/>
          <p:cNvSpPr txBox="1">
            <a:spLocks noGrp="1"/>
          </p:cNvSpPr>
          <p:nvPr>
            <p:ph type="ctrTitle"/>
          </p:nvPr>
        </p:nvSpPr>
        <p:spPr>
          <a:xfrm>
            <a:off x="685800" y="622136"/>
            <a:ext cx="7772400" cy="5806944"/>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563C1"/>
              </a:buClr>
              <a:buSzPts val="2400"/>
              <a:buFont typeface="Calibri"/>
              <a:buNone/>
            </a:pPr>
            <a:r>
              <a:rPr lang="en-US" sz="2400" u="sng">
                <a:solidFill>
                  <a:srgbClr val="0563C1"/>
                </a:solidFill>
                <a:latin typeface="Calibri"/>
                <a:ea typeface="Calibri"/>
                <a:cs typeface="Calibri"/>
                <a:sym typeface="Calibri"/>
              </a:rPr>
              <a:t>Part 3: Message from State Membership Director, Jim Escott, </a:t>
            </a:r>
            <a:r>
              <a:rPr lang="en-US" sz="24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j.escott@mikofc.org</a:t>
            </a:r>
            <a:br>
              <a:rPr lang="en-US" sz="2400">
                <a:latin typeface="Calibri"/>
                <a:ea typeface="Calibri"/>
                <a:cs typeface="Calibri"/>
                <a:sym typeface="Calibri"/>
              </a:rPr>
            </a:br>
            <a:r>
              <a:rPr lang="en-US" sz="2400">
                <a:latin typeface="Calibri"/>
                <a:ea typeface="Calibri"/>
                <a:cs typeface="Calibri"/>
                <a:sym typeface="Calibri"/>
              </a:rPr>
              <a:t>Growing your councils is critically important for many reasons:</a:t>
            </a:r>
            <a:br>
              <a:rPr lang="en-US" sz="2400">
                <a:latin typeface="Calibri"/>
                <a:ea typeface="Calibri"/>
                <a:cs typeface="Calibri"/>
                <a:sym typeface="Calibri"/>
              </a:rPr>
            </a:br>
            <a:r>
              <a:rPr lang="en-US" sz="2400">
                <a:latin typeface="Calibri"/>
                <a:ea typeface="Calibri"/>
                <a:cs typeface="Calibri"/>
                <a:sym typeface="Calibri"/>
              </a:rPr>
              <a:t>• Council benefit – The more men you have in your council, the more programs you can do.  It’s important to bring in new members for the long-term sustainability of your councils.</a:t>
            </a:r>
            <a:br>
              <a:rPr lang="en-US" sz="2400">
                <a:latin typeface="Calibri"/>
                <a:ea typeface="Calibri"/>
                <a:cs typeface="Calibri"/>
                <a:sym typeface="Calibri"/>
              </a:rPr>
            </a:br>
            <a:r>
              <a:rPr lang="en-US" sz="2400">
                <a:latin typeface="Calibri"/>
                <a:ea typeface="Calibri"/>
                <a:cs typeface="Calibri"/>
                <a:sym typeface="Calibri"/>
              </a:rPr>
              <a:t>• Church benefit – The Knights of Columbus is an important resource to help your parishes thrive and fulfill their mission.</a:t>
            </a:r>
            <a:br>
              <a:rPr lang="en-US" sz="2400">
                <a:latin typeface="Calibri"/>
                <a:ea typeface="Calibri"/>
                <a:cs typeface="Calibri"/>
                <a:sym typeface="Calibri"/>
              </a:rPr>
            </a:br>
            <a:r>
              <a:rPr lang="en-US" sz="2400">
                <a:latin typeface="Calibri"/>
                <a:ea typeface="Calibri"/>
                <a:cs typeface="Calibri"/>
                <a:sym typeface="Calibri"/>
              </a:rPr>
              <a:t>• Member benefit – The Knights help all men to become better men, better husbands, better fathers and better Catholics.</a:t>
            </a:r>
            <a:br>
              <a:rPr lang="en-US" sz="1800">
                <a:latin typeface="Calibri"/>
                <a:ea typeface="Calibri"/>
                <a:cs typeface="Calibri"/>
                <a:sym typeface="Calibri"/>
              </a:rPr>
            </a:br>
            <a:r>
              <a:rPr lang="en-US" sz="1800">
                <a:latin typeface="Calibri"/>
                <a:ea typeface="Calibri"/>
                <a:cs typeface="Calibri"/>
                <a:sym typeface="Calibri"/>
              </a:rPr>
              <a:t>Continued next page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8"/>
          <p:cNvSpPr txBox="1">
            <a:spLocks noGrp="1"/>
          </p:cNvSpPr>
          <p:nvPr>
            <p:ph type="ctrTitle"/>
          </p:nvPr>
        </p:nvSpPr>
        <p:spPr>
          <a:xfrm>
            <a:off x="685800" y="867234"/>
            <a:ext cx="7772400" cy="3508375"/>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2400"/>
              <a:buFont typeface="Calibri"/>
              <a:buNone/>
            </a:pPr>
            <a:r>
              <a:rPr lang="en-US" sz="2400" dirty="0">
                <a:latin typeface="Calibri"/>
                <a:ea typeface="Calibri"/>
                <a:cs typeface="Calibri"/>
                <a:sym typeface="Calibri"/>
              </a:rPr>
              <a:t>Here is the list of the recruiting incentives for council members and councils for the 2023-2024 fraternal year:</a:t>
            </a:r>
            <a:br>
              <a:rPr lang="en-US" sz="2400" dirty="0">
                <a:latin typeface="Calibri"/>
                <a:ea typeface="Calibri"/>
                <a:cs typeface="Calibri"/>
                <a:sym typeface="Calibri"/>
              </a:rPr>
            </a:br>
            <a:r>
              <a:rPr lang="en-US" sz="2400" dirty="0">
                <a:latin typeface="Calibri"/>
                <a:ea typeface="Calibri"/>
                <a:cs typeface="Calibri"/>
                <a:sym typeface="Calibri"/>
              </a:rPr>
              <a:t>1. A member recruits THREE new members in first six months (July 1 to December 31) - State Raffle tickets (book of 5 tickets) awarded (only awarded once to each member per year).</a:t>
            </a:r>
            <a:br>
              <a:rPr lang="en-US" sz="2400" dirty="0">
                <a:latin typeface="Calibri"/>
                <a:ea typeface="Calibri"/>
                <a:cs typeface="Calibri"/>
                <a:sym typeface="Calibri"/>
              </a:rPr>
            </a:br>
            <a:r>
              <a:rPr lang="en-US" sz="2400" dirty="0">
                <a:latin typeface="Calibri"/>
                <a:ea typeface="Calibri"/>
                <a:cs typeface="Calibri"/>
                <a:sym typeface="Calibri"/>
              </a:rPr>
              <a:t>2. A member recruits SIX new members – The member then becomes a member of the Ambassador Club and receives KofC short-sleeve polo shirt. </a:t>
            </a:r>
            <a:br>
              <a:rPr lang="en-US" sz="2400" dirty="0">
                <a:latin typeface="Calibri"/>
                <a:ea typeface="Calibri"/>
                <a:cs typeface="Calibri"/>
                <a:sym typeface="Calibri"/>
              </a:rPr>
            </a:br>
            <a:r>
              <a:rPr lang="en-US" sz="2400" dirty="0">
                <a:latin typeface="Calibri"/>
                <a:ea typeface="Calibri"/>
                <a:cs typeface="Calibri"/>
                <a:sym typeface="Calibri"/>
              </a:rPr>
              <a:t>3. A member recruits NINE new members – The member receives a Knights Gear gift certificate for $75.</a:t>
            </a:r>
            <a:br>
              <a:rPr lang="en-US" sz="2400" dirty="0">
                <a:latin typeface="Calibri"/>
                <a:ea typeface="Calibri"/>
                <a:cs typeface="Calibri"/>
                <a:sym typeface="Calibri"/>
              </a:rPr>
            </a:br>
            <a:r>
              <a:rPr lang="en-US" sz="2400" dirty="0">
                <a:latin typeface="Calibri"/>
                <a:ea typeface="Calibri"/>
                <a:cs typeface="Calibri"/>
                <a:sym typeface="Calibri"/>
              </a:rPr>
              <a:t>4. A member recruits TWELVE new members will receive a Knights Gear gift certificate for $100.</a:t>
            </a:r>
            <a:br>
              <a:rPr lang="en-US" sz="1800" dirty="0">
                <a:latin typeface="Calibri"/>
                <a:ea typeface="Calibri"/>
                <a:cs typeface="Calibri"/>
                <a:sym typeface="Calibri"/>
              </a:rPr>
            </a:b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9"/>
          <p:cNvSpPr txBox="1">
            <a:spLocks noGrp="1"/>
          </p:cNvSpPr>
          <p:nvPr>
            <p:ph type="ctrTitle"/>
          </p:nvPr>
        </p:nvSpPr>
        <p:spPr>
          <a:xfrm>
            <a:off x="685800" y="1093477"/>
            <a:ext cx="7772400" cy="350837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400"/>
              <a:buFont typeface="Arial"/>
              <a:buNone/>
            </a:pPr>
            <a:r>
              <a:rPr lang="en-US"/>
              <a:t>Communication with all council members will help ensure success, this letter is the first step.</a:t>
            </a:r>
            <a:br>
              <a:rPr lang="en-US"/>
            </a:br>
            <a:r>
              <a:rPr lang="en-US"/>
              <a:t>Now unto some training.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4" name="Google Shape;114;p10"/>
          <p:cNvSpPr txBox="1"/>
          <p:nvPr/>
        </p:nvSpPr>
        <p:spPr>
          <a:xfrm>
            <a:off x="692946" y="874455"/>
            <a:ext cx="8200200" cy="34778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chemeClr val="dk1"/>
                </a:solidFill>
                <a:latin typeface="Arial"/>
                <a:ea typeface="Arial"/>
                <a:cs typeface="Arial"/>
                <a:sym typeface="Arial"/>
              </a:rPr>
              <a:t>Modules:</a:t>
            </a:r>
            <a:endParaRPr dirty="0">
              <a:solidFill>
                <a:schemeClr val="dk1"/>
              </a:solidFill>
            </a:endParaRPr>
          </a:p>
          <a:p>
            <a:pPr marL="341313" marR="0" lvl="0" indent="-341313" algn="l" rtl="0">
              <a:spcBef>
                <a:spcPts val="0"/>
              </a:spcBef>
              <a:spcAft>
                <a:spcPts val="0"/>
              </a:spcAft>
              <a:buClr>
                <a:schemeClr val="dk1"/>
              </a:buClr>
              <a:buSzPts val="3200"/>
              <a:buFont typeface="Arial"/>
              <a:buAutoNum type="arabicPeriod"/>
            </a:pPr>
            <a:r>
              <a:rPr lang="en-US" sz="3200" b="1" i="0" u="none" strike="noStrike" cap="none" dirty="0">
                <a:solidFill>
                  <a:schemeClr val="dk1"/>
                </a:solidFill>
                <a:latin typeface="Arial"/>
                <a:ea typeface="Arial"/>
                <a:cs typeface="Arial"/>
                <a:sym typeface="Arial"/>
              </a:rPr>
              <a:t>Building to Become Successful Grand Knight </a:t>
            </a:r>
          </a:p>
          <a:p>
            <a:pPr marL="341313" marR="0" lvl="0" indent="-341313" algn="l" rtl="0">
              <a:spcBef>
                <a:spcPts val="0"/>
              </a:spcBef>
              <a:spcAft>
                <a:spcPts val="0"/>
              </a:spcAft>
              <a:buClr>
                <a:schemeClr val="dk1"/>
              </a:buClr>
              <a:buSzPts val="3200"/>
              <a:buFont typeface="Arial"/>
              <a:buAutoNum type="arabicPeriod"/>
            </a:pPr>
            <a:endParaRPr dirty="0">
              <a:solidFill>
                <a:schemeClr val="dk1"/>
              </a:solidFill>
            </a:endParaRPr>
          </a:p>
          <a:p>
            <a:pPr marL="341313" marR="0" lvl="0" indent="-341313" algn="l" rtl="0">
              <a:spcBef>
                <a:spcPts val="0"/>
              </a:spcBef>
              <a:spcAft>
                <a:spcPts val="0"/>
              </a:spcAft>
              <a:buClr>
                <a:schemeClr val="dk1"/>
              </a:buClr>
              <a:buSzPts val="3200"/>
              <a:buFont typeface="Arial"/>
              <a:buAutoNum type="arabicPeriod"/>
            </a:pPr>
            <a:r>
              <a:rPr lang="en-US" sz="3200" b="1" i="0" u="none" strike="noStrike" cap="none" dirty="0">
                <a:solidFill>
                  <a:schemeClr val="dk1"/>
                </a:solidFill>
                <a:latin typeface="Arial"/>
                <a:ea typeface="Arial"/>
                <a:cs typeface="Arial"/>
                <a:sym typeface="Arial"/>
              </a:rPr>
              <a:t>Conducting successful meetings</a:t>
            </a:r>
          </a:p>
          <a:p>
            <a:pPr marL="341313" marR="0" lvl="0" indent="-341313" algn="l" rtl="0">
              <a:spcBef>
                <a:spcPts val="0"/>
              </a:spcBef>
              <a:spcAft>
                <a:spcPts val="0"/>
              </a:spcAft>
              <a:buClr>
                <a:schemeClr val="dk1"/>
              </a:buClr>
              <a:buSzPts val="3200"/>
              <a:buFont typeface="Arial"/>
              <a:buAutoNum type="arabicPeriod"/>
            </a:pPr>
            <a:endParaRPr dirty="0">
              <a:solidFill>
                <a:schemeClr val="dk1"/>
              </a:solidFill>
            </a:endParaRPr>
          </a:p>
          <a:p>
            <a:pPr marL="341313" marR="0" lvl="0" indent="-341313" algn="l" rtl="0">
              <a:spcBef>
                <a:spcPts val="0"/>
              </a:spcBef>
              <a:spcAft>
                <a:spcPts val="0"/>
              </a:spcAft>
              <a:buClr>
                <a:schemeClr val="dk1"/>
              </a:buClr>
              <a:buSzPts val="3200"/>
              <a:buFont typeface="Arial"/>
              <a:buAutoNum type="arabicPeriod"/>
            </a:pPr>
            <a:r>
              <a:rPr lang="en-US" sz="3200" b="1" i="0" u="none" strike="noStrike" cap="none" dirty="0">
                <a:solidFill>
                  <a:schemeClr val="dk1"/>
                </a:solidFill>
                <a:latin typeface="Arial"/>
                <a:ea typeface="Arial"/>
                <a:cs typeface="Arial"/>
                <a:sym typeface="Arial"/>
              </a:rPr>
              <a:t>Youth Protection Policy &amp; Training</a:t>
            </a:r>
            <a:endParaRPr dirty="0">
              <a:solidFill>
                <a:schemeClr val="dk1"/>
              </a:solidFill>
            </a:endParaRPr>
          </a:p>
          <a:p>
            <a:pPr marL="457200" marR="0" lvl="0" indent="-457200" algn="l" rtl="0">
              <a:spcBef>
                <a:spcPts val="0"/>
              </a:spcBef>
              <a:spcAft>
                <a:spcPts val="0"/>
              </a:spcAft>
              <a:buClr>
                <a:schemeClr val="dk1"/>
              </a:buClr>
              <a:buSzPts val="3200"/>
              <a:buFont typeface="Arial"/>
              <a:buChar char="•"/>
            </a:pPr>
            <a:r>
              <a:rPr lang="en-US" sz="3200" b="1" i="0" u="none" strike="noStrike" cap="none" dirty="0">
                <a:solidFill>
                  <a:schemeClr val="dk1"/>
                </a:solidFill>
                <a:latin typeface="Arial"/>
                <a:ea typeface="Arial"/>
                <a:cs typeface="Arial"/>
                <a:sym typeface="Arial"/>
              </a:rPr>
              <a:t> GK – Technology overview Video</a:t>
            </a:r>
            <a:endParaRPr dirty="0">
              <a:solidFill>
                <a:schemeClr val="dk1"/>
              </a:solidFill>
            </a:endParaRPr>
          </a:p>
        </p:txBody>
      </p:sp>
      <p:sp>
        <p:nvSpPr>
          <p:cNvPr id="116" name="Google Shape;116;p10"/>
          <p:cNvSpPr txBox="1">
            <a:spLocks noGrp="1"/>
          </p:cNvSpPr>
          <p:nvPr>
            <p:ph type="title"/>
          </p:nvPr>
        </p:nvSpPr>
        <p:spPr>
          <a:xfrm>
            <a:off x="449992" y="182743"/>
            <a:ext cx="6564583" cy="403094"/>
          </a:xfrm>
          <a:prstGeom prst="rect">
            <a:avLst/>
          </a:prstGeom>
          <a:noFill/>
          <a:ln>
            <a:noFill/>
          </a:ln>
        </p:spPr>
        <p:txBody>
          <a:bodyPr spcFirstLastPara="1" wrap="square" lIns="91425" tIns="45700" rIns="91425" bIns="45700" anchor="ctr" anchorCtr="0">
            <a:noAutofit/>
          </a:bodyPr>
          <a:lstStyle/>
          <a:p>
            <a:pPr marL="0" lvl="0" indent="0" algn="l" rtl="0">
              <a:lnSpc>
                <a:spcPct val="68750"/>
              </a:lnSpc>
              <a:spcBef>
                <a:spcPts val="0"/>
              </a:spcBef>
              <a:spcAft>
                <a:spcPts val="0"/>
              </a:spcAft>
              <a:buClr>
                <a:schemeClr val="accent1"/>
              </a:buClr>
              <a:buSzPts val="3200"/>
              <a:buFont typeface="Arial"/>
              <a:buNone/>
            </a:pPr>
            <a:r>
              <a:rPr lang="en-US" sz="3200"/>
              <a:t>Three Training Modules</a:t>
            </a:r>
            <a:endParaRPr/>
          </a:p>
        </p:txBody>
      </p:sp>
      <p:pic>
        <p:nvPicPr>
          <p:cNvPr id="126" name="Google Shape;126;p10"/>
          <p:cNvPicPr preferRelativeResize="0"/>
          <p:nvPr/>
        </p:nvPicPr>
        <p:blipFill rotWithShape="1">
          <a:blip r:embed="rId3">
            <a:alphaModFix/>
          </a:blip>
          <a:srcRect l="9413" t="9513" r="8535" b="9512"/>
          <a:stretch/>
        </p:blipFill>
        <p:spPr>
          <a:xfrm>
            <a:off x="2537800" y="5609023"/>
            <a:ext cx="453844" cy="447884"/>
          </a:xfrm>
          <a:prstGeom prst="rect">
            <a:avLst/>
          </a:prstGeom>
          <a:noFill/>
          <a:ln>
            <a:noFill/>
          </a:ln>
        </p:spPr>
      </p:pic>
      <p:pic>
        <p:nvPicPr>
          <p:cNvPr id="128" name="Google Shape;128;p10"/>
          <p:cNvPicPr preferRelativeResize="0"/>
          <p:nvPr/>
        </p:nvPicPr>
        <p:blipFill rotWithShape="1">
          <a:blip r:embed="rId4">
            <a:alphaModFix/>
          </a:blip>
          <a:srcRect/>
          <a:stretch/>
        </p:blipFill>
        <p:spPr>
          <a:xfrm>
            <a:off x="6478042" y="24149"/>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PAGES">
  <a:themeElements>
    <a:clrScheme name="FCA color">
      <a:dk1>
        <a:srgbClr val="000000"/>
      </a:dk1>
      <a:lt1>
        <a:srgbClr val="FFFFFF"/>
      </a:lt1>
      <a:dk2>
        <a:srgbClr val="000000"/>
      </a:dk2>
      <a:lt2>
        <a:srgbClr val="FFFFFF"/>
      </a:lt2>
      <a:accent1>
        <a:srgbClr val="6784C1"/>
      </a:accent1>
      <a:accent2>
        <a:srgbClr val="898C8A"/>
      </a:accent2>
      <a:accent3>
        <a:srgbClr val="012169"/>
      </a:accent3>
      <a:accent4>
        <a:srgbClr val="0C2340"/>
      </a:accent4>
      <a:accent5>
        <a:srgbClr val="7BAFD4"/>
      </a:accent5>
      <a:accent6>
        <a:srgbClr val="418FDE"/>
      </a:accent6>
      <a:hlink>
        <a:srgbClr val="0E58FC"/>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6667</Words>
  <Application>Microsoft Office PowerPoint</Application>
  <PresentationFormat>On-screen Show (4:3)</PresentationFormat>
  <Paragraphs>1001</Paragraphs>
  <Slides>56</Slides>
  <Notes>54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Times</vt:lpstr>
      <vt:lpstr>Times New Roman</vt:lpstr>
      <vt:lpstr>Arial</vt:lpstr>
      <vt:lpstr>Open Sans</vt:lpstr>
      <vt:lpstr>Calibri</vt:lpstr>
      <vt:lpstr>Merriweather Sans</vt:lpstr>
      <vt:lpstr>Noto Sans Symbols</vt:lpstr>
      <vt:lpstr>PT Sans</vt:lpstr>
      <vt:lpstr>1_PAGES</vt:lpstr>
      <vt:lpstr>PowerPoint Presentation</vt:lpstr>
      <vt:lpstr>Congratulations on Being Elected Grand Knight </vt:lpstr>
      <vt:lpstr>Grand Knight Introduce Yourself Believe it or not, not all council members know you.</vt:lpstr>
      <vt:lpstr>Brother Knights, thank you for electing me your Grand Knight. I believe many of you know me my name is William Leveque. I married my wife Cindy in 1988. We have 3 boys 1 girl and 3 grandchildren. I went to School here at STA and so did my children. We have been members of the Parish since 1964. I became a Knight here at STA 04/1996. I have been involved at both the Parish level and at the school. I am here to serve our councils need and have an open-door policy, if there is a program you want us to be involved with, please bring it to my attention, if there is something we can do better on the programs we run let me know If you want to chair a program let me know. I look forward to our future together. Sincerely GK William LeVeque , gk7816@mikofc.org, or 517-749-2011. </vt:lpstr>
      <vt:lpstr> Part 2 : Message from State Program Director, Paul Palka, p.palka@mikofc.org What Programs can we do at our Council? Faith - Into the Breach video series Faith - Can Drive for Seminarians Family – Family Game Night Family – Food for Families Food Drive   Community - Coats for Kids Drive Community - Keep Christ in Christmas Poster contest Life – Support of a Pregnancy Aid Center Life – Sponsor or help Sponsor an Ultrasound Machine These are just a few ideas, there are many more on our State and Supreme websites. </vt:lpstr>
      <vt:lpstr>Part 3: Message from State Membership Director, Jim Escott, j.escott@mikofc.org Growing your councils is critically important for many reasons: • Council benefit – The more men you have in your council, the more programs you can do.  It’s important to bring in new members for the long-term sustainability of your councils. • Church benefit – The Knights of Columbus is an important resource to help your parishes thrive and fulfill their mission. • Member benefit – The Knights help all men to become better men, better husbands, better fathers and better Catholics. Continued next page</vt:lpstr>
      <vt:lpstr>Here is the list of the recruiting incentives for council members and councils for the 2023-2024 fraternal year: 1. A member recruits THREE new members in first six months (July 1 to December 31) - State Raffle tickets (book of 5 tickets) awarded (only awarded once to each member per year). 2. A member recruits SIX new members – The member then becomes a member of the Ambassador Club and receives KofC short-sleeve polo shirt.  3. A member recruits NINE new members – The member receives a Knights Gear gift certificate for $75. 4. A member recruits TWELVE new members will receive a Knights Gear gift certificate for $100. </vt:lpstr>
      <vt:lpstr>Communication with all council members will help ensure success, this letter is the first step. Now unto some training.</vt:lpstr>
      <vt:lpstr>Three Training Modules</vt:lpstr>
      <vt:lpstr>1st Module – Becoming a Successful Grand Knight</vt:lpstr>
      <vt:lpstr>Solid Foundation</vt:lpstr>
      <vt:lpstr>Surround yourself with great leaders</vt:lpstr>
      <vt:lpstr>Build Your Councils Organizational chart</vt:lpstr>
      <vt:lpstr>New Formation Director</vt:lpstr>
      <vt:lpstr>Council Officers  Form # 185</vt:lpstr>
      <vt:lpstr>Service Program Personnel </vt:lpstr>
      <vt:lpstr>GK Transitions – Handing off the baton</vt:lpstr>
      <vt:lpstr>Basic Training </vt:lpstr>
      <vt:lpstr>Basic Training </vt:lpstr>
      <vt:lpstr>Relationship with Pastor</vt:lpstr>
      <vt:lpstr>Establish Goals</vt:lpstr>
      <vt:lpstr>Have Action Plans tied to your goals</vt:lpstr>
      <vt:lpstr>PowerPoint Presentation</vt:lpstr>
      <vt:lpstr>Building the Domestic Church</vt:lpstr>
      <vt:lpstr>Faith in Action Programs</vt:lpstr>
      <vt:lpstr>Building The Domestic Church &amp; Faith In Action</vt:lpstr>
      <vt:lpstr>Bad news does not get better with time</vt:lpstr>
      <vt:lpstr>What’s Next?</vt:lpstr>
      <vt:lpstr>Star Council Award</vt:lpstr>
      <vt:lpstr>Forms Minimize effort Maximize value </vt:lpstr>
      <vt:lpstr>Critical Forms</vt:lpstr>
      <vt:lpstr>Oversee Council Leadership</vt:lpstr>
      <vt:lpstr>Develop Leaders</vt:lpstr>
      <vt:lpstr>Resources Officers Online</vt:lpstr>
      <vt:lpstr>Module 1 Summary &amp; Resources</vt:lpstr>
      <vt:lpstr>2nd Module  - Running Successful Meetings</vt:lpstr>
      <vt:lpstr>Roles &amp; Responsibilities</vt:lpstr>
      <vt:lpstr>Before the Meeting Preparation</vt:lpstr>
      <vt:lpstr>During the Meeting Execution</vt:lpstr>
      <vt:lpstr>After the Meeting Follow up</vt:lpstr>
      <vt:lpstr>Effective Meeting Tools</vt:lpstr>
      <vt:lpstr>The Method of Conducting Council Meetings</vt:lpstr>
      <vt:lpstr>3rd Module Youth Protection</vt:lpstr>
      <vt:lpstr>Why is this important?</vt:lpstr>
      <vt:lpstr>Who needs Training?</vt:lpstr>
      <vt:lpstr>STAR Council Award</vt:lpstr>
      <vt:lpstr>Youth Training Process</vt:lpstr>
      <vt:lpstr>Service Program Personnel Report</vt:lpstr>
      <vt:lpstr>Praesidium sends e-mail to members</vt:lpstr>
      <vt:lpstr>Praesidium sends e-mail to members</vt:lpstr>
      <vt:lpstr>Armatus Site - Praesidium</vt:lpstr>
      <vt:lpstr>Training Certificate</vt:lpstr>
      <vt:lpstr>Armatus Administration - Praesidium</vt:lpstr>
      <vt:lpstr>Armatus Administration – Praesidium</vt:lpstr>
      <vt:lpstr>One Last Item on Armatus Training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William LeVeque</cp:lastModifiedBy>
  <cp:revision>2</cp:revision>
  <dcterms:created xsi:type="dcterms:W3CDTF">2018-04-16T17:40:10Z</dcterms:created>
  <dcterms:modified xsi:type="dcterms:W3CDTF">2023-05-11T18:13:12Z</dcterms:modified>
</cp:coreProperties>
</file>